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7f4e9232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7f4e9232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1d37cb677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1d37cb67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1d37d3c7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1d37d3c7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1d37d3c74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1d37d3c7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f4e92324f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f4e92324f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profeandreabaez@gmail.com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lacuerda.net/" TargetMode="External"/><Relationship Id="rId4" Type="http://schemas.openxmlformats.org/officeDocument/2006/relationships/hyperlink" Target="https://www.cifraclub.com/estilos/rock/" TargetMode="External"/><Relationship Id="rId5" Type="http://schemas.openxmlformats.org/officeDocument/2006/relationships/hyperlink" Target="https://computerhoy.com/reportajes/entretenimiento/mejores-paginas-karaoke-online-cantar-294733" TargetMode="External"/><Relationship Id="rId6" Type="http://schemas.openxmlformats.org/officeDocument/2006/relationships/hyperlink" Target="https://www.youtube.com/channel/UCkygqgzFNH_zHGTOXOSlkOw" TargetMode="External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925675"/>
            <a:ext cx="8520600" cy="13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I Medio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000"/>
              <a:t>UNIDAD 1 </a:t>
            </a:r>
            <a:endParaRPr sz="3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542750"/>
            <a:ext cx="8520600" cy="114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/>
              <a:t>MANIFESTACIONES  MUSICALES  DE CHILE Y EL MUNDO PRESENTE EN LA </a:t>
            </a:r>
            <a:r>
              <a:rPr lang="es-419" sz="2400"/>
              <a:t>TRADICIÓN</a:t>
            </a:r>
            <a:r>
              <a:rPr lang="es-419" sz="2400"/>
              <a:t> ORAL O ESCRITA </a:t>
            </a:r>
            <a:endParaRPr sz="24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04850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12725" y="272225"/>
            <a:ext cx="7456800" cy="9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Instituto Inmaculada Concepción Valdivia 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Departamento de Artes y Tecnología.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Profesora : Andrea Baez G.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4572000" y="755975"/>
            <a:ext cx="4260300" cy="7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latin typeface="Comic Sans MS"/>
                <a:ea typeface="Comic Sans MS"/>
                <a:cs typeface="Comic Sans MS"/>
                <a:sym typeface="Comic Sans MS"/>
              </a:rPr>
              <a:t>Se glorifica a Dios Utilizando nuestros dones “ MPV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229550" y="781050"/>
            <a:ext cx="8520600" cy="43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/>
              <a:t>Capacidad : Comprender , Expresión </a:t>
            </a:r>
            <a:r>
              <a:rPr b="1" lang="es-419" sz="2400"/>
              <a:t>Artística</a:t>
            </a:r>
            <a:r>
              <a:rPr b="1" lang="es-419" sz="2400"/>
              <a:t> .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/>
              <a:t>Destreza: Indagar, interpretar.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/>
              <a:t>Valor : Fe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/>
              <a:t>Actitud : Perseverancia y alegría.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/>
              <a:t>Contenido : </a:t>
            </a:r>
            <a:endParaRPr b="1" sz="24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●"/>
            </a:pPr>
            <a:r>
              <a:rPr b="1" lang="es-419" sz="1800"/>
              <a:t>Características</a:t>
            </a:r>
            <a:r>
              <a:rPr b="1" lang="es-419" sz="1800"/>
              <a:t> musicales </a:t>
            </a:r>
            <a:r>
              <a:rPr b="1" lang="es-419" sz="1800"/>
              <a:t>propias</a:t>
            </a:r>
            <a:r>
              <a:rPr b="1" lang="es-419" sz="1800"/>
              <a:t> del repertorio.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●"/>
            </a:pPr>
            <a:r>
              <a:rPr b="1" lang="es-419" sz="1800"/>
              <a:t>Estilos musicales y sus características.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●"/>
            </a:pPr>
            <a:r>
              <a:rPr b="1" lang="es-419" sz="1800"/>
              <a:t>Técnicas de uso de la voz en los diferentes repertorios y estilos.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●"/>
            </a:pPr>
            <a:r>
              <a:rPr b="1" lang="es-419" sz="1800"/>
              <a:t>Ejecución instrumental armónica </a:t>
            </a:r>
            <a:endParaRPr b="1"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Char char="●"/>
            </a:pPr>
            <a:r>
              <a:rPr b="1" lang="es-419" sz="1800"/>
              <a:t>Identidad musical y cultural</a:t>
            </a:r>
            <a:endParaRPr b="1" sz="1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048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0" y="0"/>
            <a:ext cx="8832300" cy="51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000"/>
              <a:t>Indagar en el grupo familiar los gustos musicales  de cada integrante </a:t>
            </a:r>
            <a:r>
              <a:rPr lang="es-419" sz="3000"/>
              <a:t>escribiendo</a:t>
            </a:r>
            <a:r>
              <a:rPr lang="es-419" sz="3000"/>
              <a:t> en el cuaderno, título de la canción, compositor e </a:t>
            </a:r>
            <a:r>
              <a:rPr lang="es-419" sz="3000"/>
              <a:t>intérprete</a:t>
            </a:r>
            <a:r>
              <a:rPr lang="es-419" sz="3000"/>
              <a:t>, estilo musical al que pertenece, </a:t>
            </a:r>
            <a:r>
              <a:rPr lang="es-419" sz="3000"/>
              <a:t>década</a:t>
            </a:r>
            <a:r>
              <a:rPr lang="es-419" sz="3000"/>
              <a:t> de composición, temática de  el tema musical y opinión personal, trabajando con  perseverancia. </a:t>
            </a:r>
            <a:endParaRPr sz="30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048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877925"/>
            <a:ext cx="8520600" cy="39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Interpretar  uno de los temas de la encuesta  cantando en karaoke o acompañados con instrumentos musicales solo o con el grupo familiar 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Registrar la interpretación en un video y enviar a </a:t>
            </a:r>
            <a:r>
              <a:rPr lang="es-419" u="sng">
                <a:solidFill>
                  <a:schemeClr val="hlink"/>
                </a:solidFill>
                <a:hlinkClick r:id="rId3"/>
              </a:rPr>
              <a:t>profeandreabaez@gmail.com</a:t>
            </a:r>
            <a:r>
              <a:rPr lang="es-419"/>
              <a:t>  en caso de dudas.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7048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781050"/>
            <a:ext cx="8520600" cy="38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/>
              <a:t>Considerar :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s-419"/>
              <a:t>Justeza rítmica y melódica (  cantar en los tiempos respetando el pulso y la melodía)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s-419"/>
              <a:t>Expresión : ( comunicar el mensaje de  el texto, subiendo o bajando volumen de la voz, dando énfasis , etc  ). 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s-419"/>
              <a:t>Articulación ( que se entienda lo que cantas 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048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FE2F3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704100"/>
            <a:ext cx="8520600" cy="51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Para explorar 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329950"/>
            <a:ext cx="8677200" cy="35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3"/>
              </a:rPr>
              <a:t>https://lacuerda.net/</a:t>
            </a:r>
            <a:r>
              <a:rPr lang="es-419"/>
              <a:t> sitio donde encontraras muchas canciones en español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/>
              <a:t>.</a:t>
            </a:r>
            <a:r>
              <a:rPr lang="es-419" u="sng">
                <a:solidFill>
                  <a:schemeClr val="hlink"/>
                </a:solidFill>
                <a:hlinkClick r:id="rId4"/>
              </a:rPr>
              <a:t>https://www.cifraclub.com/estilos/rock/</a:t>
            </a:r>
            <a:r>
              <a:rPr lang="es-419"/>
              <a:t> sitio donde encuentras canciones en ingles con sus acordes 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5"/>
              </a:rPr>
              <a:t>https://computerhoy.com/reportajes/entretenimiento/mejores-paginas-karaoke-online-cantar-294733</a:t>
            </a:r>
            <a:r>
              <a:rPr lang="es-419"/>
              <a:t>  reportaje  que nos orienta a paginas especializadas en Karaokes . T</a:t>
            </a:r>
            <a:r>
              <a:rPr lang="es-419"/>
              <a:t>ambién</a:t>
            </a:r>
            <a:r>
              <a:rPr lang="es-419"/>
              <a:t> sirve simplemente youtube.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 u="sng">
                <a:solidFill>
                  <a:schemeClr val="hlink"/>
                </a:solidFill>
                <a:hlinkClick r:id="rId6"/>
              </a:rPr>
              <a:t>https://www.youtube.com/channel/UCkygqgzFNH_zHGTOXOSlkOw</a:t>
            </a:r>
            <a:r>
              <a:rPr lang="es-419" sz="1400"/>
              <a:t> </a:t>
            </a:r>
            <a:r>
              <a:rPr lang="es-419"/>
              <a:t> Excelente canal para aprender musica y la interpretación de un instrumento.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/>
              <a:t>    </a:t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0" y="0"/>
            <a:ext cx="635400" cy="70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