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74" r:id="rId3"/>
    <p:sldId id="270" r:id="rId4"/>
    <p:sldId id="272" r:id="rId5"/>
    <p:sldId id="273" r:id="rId6"/>
    <p:sldId id="271" r:id="rId7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2647" autoAdjust="0"/>
    <p:restoredTop sz="86477" autoAdjust="0"/>
  </p:normalViewPr>
  <p:slideViewPr>
    <p:cSldViewPr>
      <p:cViewPr varScale="1">
        <p:scale>
          <a:sx n="63" d="100"/>
          <a:sy n="63" d="100"/>
        </p:scale>
        <p:origin x="-13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F87A9548-2BB3-41B7-8A63-0FDF022F9743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C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D4AD010-D4F3-425B-AFCD-9BD1A4D0778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9548-2BB3-41B7-8A63-0FDF022F9743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D010-D4F3-425B-AFCD-9BD1A4D0778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9548-2BB3-41B7-8A63-0FDF022F9743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D010-D4F3-425B-AFCD-9BD1A4D0778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9548-2BB3-41B7-8A63-0FDF022F9743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D010-D4F3-425B-AFCD-9BD1A4D0778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9548-2BB3-41B7-8A63-0FDF022F9743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D010-D4F3-425B-AFCD-9BD1A4D0778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9548-2BB3-41B7-8A63-0FDF022F9743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D010-D4F3-425B-AFCD-9BD1A4D0778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87A9548-2BB3-41B7-8A63-0FDF022F9743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4AD010-D4F3-425B-AFCD-9BD1A4D07784}" type="slidenum">
              <a:rPr lang="es-CL" smtClean="0"/>
              <a:t>‹Nº›</a:t>
            </a:fld>
            <a:endParaRPr lang="es-CL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F87A9548-2BB3-41B7-8A63-0FDF022F9743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D4AD010-D4F3-425B-AFCD-9BD1A4D0778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9548-2BB3-41B7-8A63-0FDF022F9743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D010-D4F3-425B-AFCD-9BD1A4D0778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9548-2BB3-41B7-8A63-0FDF022F9743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D010-D4F3-425B-AFCD-9BD1A4D0778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A9548-2BB3-41B7-8A63-0FDF022F9743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AD010-D4F3-425B-AFCD-9BD1A4D07784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F87A9548-2BB3-41B7-8A63-0FDF022F9743}" type="datetimeFigureOut">
              <a:rPr lang="es-CL" smtClean="0"/>
              <a:t>30-03-2020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C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D4AD010-D4F3-425B-AFCD-9BD1A4D07784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prof.jsegovia@gmail.com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prof.jsegovia@gmail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1988840"/>
            <a:ext cx="8458200" cy="1470025"/>
          </a:xfrm>
        </p:spPr>
        <p:txBody>
          <a:bodyPr/>
          <a:lstStyle/>
          <a:p>
            <a:r>
              <a:rPr lang="es-CL" dirty="0" smtClean="0"/>
              <a:t>El Asombro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363272" cy="2121350"/>
          </a:xfrm>
        </p:spPr>
        <p:txBody>
          <a:bodyPr>
            <a:normAutofit fontScale="92500" lnSpcReduction="10000"/>
          </a:bodyPr>
          <a:lstStyle/>
          <a:p>
            <a:r>
              <a:rPr lang="es-CL" dirty="0" smtClean="0"/>
              <a:t>Filosofía</a:t>
            </a:r>
          </a:p>
          <a:p>
            <a:r>
              <a:rPr lang="es-CL" dirty="0" smtClean="0"/>
              <a:t>III Medio	</a:t>
            </a:r>
          </a:p>
          <a:p>
            <a:r>
              <a:rPr lang="es-CL" dirty="0" smtClean="0"/>
              <a:t>Prof. Jonathan Segovia S.</a:t>
            </a:r>
          </a:p>
          <a:p>
            <a:r>
              <a:rPr lang="es-ES_tradnl" dirty="0"/>
              <a:t>Consultas a: </a:t>
            </a:r>
            <a:r>
              <a:rPr lang="es-ES_tradnl" u="sng" dirty="0">
                <a:hlinkClick r:id="rId2"/>
              </a:rPr>
              <a:t>prof.jsegovia@gmail.com</a:t>
            </a:r>
            <a:r>
              <a:rPr lang="es-ES_tradnl" dirty="0"/>
              <a:t> (las consultas serán respondidas de lunes a viernes, entre las 08:00 y las 16:00 horas).</a:t>
            </a:r>
            <a:endParaRPr lang="es-CL" dirty="0"/>
          </a:p>
          <a:p>
            <a:endParaRPr lang="es-C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69521"/>
            <a:ext cx="1224136" cy="138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7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Importante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dirty="0"/>
              <a:t>Desarrolle la estrategia en un documento </a:t>
            </a:r>
            <a:r>
              <a:rPr lang="es-CL" dirty="0" err="1"/>
              <a:t>word</a:t>
            </a:r>
            <a:r>
              <a:rPr lang="es-CL" dirty="0"/>
              <a:t>, para luego enviarla a mi correo electrónico </a:t>
            </a:r>
            <a:r>
              <a:rPr lang="es-CL" dirty="0">
                <a:hlinkClick r:id="rId2"/>
              </a:rPr>
              <a:t>prof.jsegovia@gmail.com</a:t>
            </a:r>
            <a:r>
              <a:rPr lang="es-CL" dirty="0"/>
              <a:t>, durante la semana del 30 de marzo, indicando en el asunto la asignatura y su curso. ¡Gracias!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3018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>
            <a:normAutofit/>
          </a:bodyPr>
          <a:lstStyle/>
          <a:p>
            <a:pPr algn="just"/>
            <a:r>
              <a:rPr lang="es-CL" sz="3600" b="1" dirty="0" smtClean="0"/>
              <a:t>Reflexionar</a:t>
            </a:r>
            <a:r>
              <a:rPr lang="es-CL" sz="3600" dirty="0" smtClean="0"/>
              <a:t> en torno a las siguientes preguntas, luego de revisar el video «El tamaño del universo y sus componentes», desarrollando tu respuesta en un archivo </a:t>
            </a:r>
            <a:r>
              <a:rPr lang="es-CL" sz="3600" dirty="0" err="1" smtClean="0"/>
              <a:t>word</a:t>
            </a:r>
            <a:r>
              <a:rPr lang="es-CL" sz="3600" dirty="0" smtClean="0"/>
              <a:t> con </a:t>
            </a:r>
            <a:r>
              <a:rPr lang="es-CL" sz="3600" b="1" dirty="0" smtClean="0"/>
              <a:t>perseverancia</a:t>
            </a:r>
            <a:r>
              <a:rPr lang="es-CL" sz="3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4859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61760"/>
          </a:xfrm>
        </p:spPr>
        <p:txBody>
          <a:bodyPr/>
          <a:lstStyle/>
          <a:p>
            <a:pPr marL="624078" indent="-514350">
              <a:buAutoNum type="alphaLcParenR"/>
            </a:pPr>
            <a:r>
              <a:rPr lang="es-CL" sz="3600" dirty="0"/>
              <a:t>¿Qué cuestionamientos me deja el video? </a:t>
            </a:r>
          </a:p>
          <a:p>
            <a:pPr marL="624078" indent="-514350">
              <a:buAutoNum type="alphaLcParenR"/>
            </a:pPr>
            <a:r>
              <a:rPr lang="es-CL" sz="3600" dirty="0"/>
              <a:t>¿Por qué es necesario hacerse preguntas? </a:t>
            </a:r>
          </a:p>
          <a:p>
            <a:pPr marL="624078" indent="-514350">
              <a:buAutoNum type="alphaLcParenR"/>
            </a:pPr>
            <a:r>
              <a:rPr lang="es-CL" sz="3600" dirty="0"/>
              <a:t>¿Qué consecuencias tiene el asombro y la problematización?  </a:t>
            </a:r>
          </a:p>
          <a:p>
            <a:pPr marL="109728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8305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1066800"/>
          </a:xfrm>
        </p:spPr>
        <p:txBody>
          <a:bodyPr/>
          <a:lstStyle/>
          <a:p>
            <a:r>
              <a:rPr lang="es-CL" dirty="0" smtClean="0"/>
              <a:t>Rúbrica</a:t>
            </a:r>
            <a:endParaRPr lang="es-CL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631381"/>
              </p:ext>
            </p:extLst>
          </p:nvPr>
        </p:nvGraphicFramePr>
        <p:xfrm>
          <a:off x="107505" y="1340768"/>
          <a:ext cx="8856983" cy="5400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7255"/>
                <a:gridCol w="1725072"/>
                <a:gridCol w="1944216"/>
                <a:gridCol w="1872208"/>
                <a:gridCol w="2088232"/>
              </a:tblGrid>
              <a:tr h="8690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CRITERIOS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s-CL" sz="1400" dirty="0" smtClean="0">
                          <a:effectLst/>
                        </a:rPr>
                        <a:t>EXCELENTE</a:t>
                      </a:r>
                      <a:endParaRPr lang="es-CL" sz="14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s-CL" sz="1400" dirty="0" smtClean="0">
                          <a:effectLst/>
                        </a:rPr>
                        <a:t>SATISFACTORIO</a:t>
                      </a:r>
                      <a:endParaRPr lang="es-CL" sz="14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s-CL" sz="1400" dirty="0">
                          <a:effectLst/>
                        </a:rPr>
                        <a:t>EN </a:t>
                      </a:r>
                      <a:r>
                        <a:rPr lang="es-CL" sz="1400" dirty="0" smtClean="0">
                          <a:effectLst/>
                        </a:rPr>
                        <a:t>PROGRESO</a:t>
                      </a:r>
                      <a:endParaRPr lang="es-CL" sz="1400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es-CL" sz="1400" dirty="0" smtClean="0">
                          <a:effectLst/>
                        </a:rPr>
                        <a:t>INSATISFACTORIO</a:t>
                      </a:r>
                      <a:endParaRPr lang="es-CL" sz="1400" dirty="0">
                        <a:effectLst/>
                      </a:endParaRPr>
                    </a:p>
                  </a:txBody>
                  <a:tcPr marL="68580" marR="68580" marT="0" marB="0"/>
                </a:tc>
              </a:tr>
              <a:tr h="45315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750"/>
                        </a:spcAft>
                      </a:pPr>
                      <a:r>
                        <a:rPr lang="es-CL" sz="1400">
                          <a:effectLst/>
                        </a:rPr>
                        <a:t>Reflexionar</a:t>
                      </a:r>
                      <a:endParaRPr lang="es-CL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750"/>
                        </a:spcAft>
                      </a:pPr>
                      <a:r>
                        <a:rPr lang="es-CL" sz="1400" dirty="0">
                          <a:effectLst/>
                        </a:rPr>
                        <a:t>Reflexiona en profundidad y exhaustivamente respecto del problema principal. Además, examina en detalle los problemas secundarios y las teorías que los sustentan y su relación lógica con el problema principal.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750"/>
                        </a:spcAft>
                      </a:pPr>
                      <a:r>
                        <a:rPr lang="es-CL" sz="1400" dirty="0">
                          <a:effectLst/>
                        </a:rPr>
                        <a:t>Reflexiona en torno al problema principal, pero con poca profundidad. Además examina someramente los problemas secundarios y las teorías que los sustentan y su relación lógica con el problema principal.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750"/>
                        </a:spcAft>
                      </a:pPr>
                      <a:r>
                        <a:rPr lang="es-CL" sz="1400" dirty="0">
                          <a:effectLst/>
                        </a:rPr>
                        <a:t>Reflexiona parcialmente en torno al problema principal. Además examina de forma limitada los problemas secundarios y las teorías que los sustentan y su relación lógica con el problema principal.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750"/>
                        </a:spcAft>
                      </a:pPr>
                      <a:r>
                        <a:rPr lang="es-CL" sz="1400" dirty="0">
                          <a:effectLst/>
                        </a:rPr>
                        <a:t>No aborda el problema principal ni examina los problemas secundarios, ni demuestra las relaciones lógicas entre estos. </a:t>
                      </a:r>
                      <a:endParaRPr lang="es-CL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5869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Link video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es-CL" dirty="0"/>
              <a:t>[link: https://</a:t>
            </a:r>
            <a:r>
              <a:rPr lang="es-CL" dirty="0" smtClean="0"/>
              <a:t>www.youtube.com/watch?v=vOpE0PHTv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5492805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554</TotalTime>
  <Words>234</Words>
  <Application>Microsoft Office PowerPoint</Application>
  <PresentationFormat>Presentación en pantalla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Urbano</vt:lpstr>
      <vt:lpstr>El Asombro</vt:lpstr>
      <vt:lpstr>Importante</vt:lpstr>
      <vt:lpstr>Presentación de PowerPoint</vt:lpstr>
      <vt:lpstr>Presentación de PowerPoint</vt:lpstr>
      <vt:lpstr>Rúbrica</vt:lpstr>
      <vt:lpstr>Link video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¿Qué es la Filosofía?</dc:title>
  <dc:creator>Jonathan</dc:creator>
  <cp:lastModifiedBy>Jonathan</cp:lastModifiedBy>
  <cp:revision>27</cp:revision>
  <dcterms:created xsi:type="dcterms:W3CDTF">2019-02-26T15:17:06Z</dcterms:created>
  <dcterms:modified xsi:type="dcterms:W3CDTF">2020-03-30T04:56:38Z</dcterms:modified>
</cp:coreProperties>
</file>