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36879C-ABD7-429E-A3B8-6091FF22CED6}" type="datetimeFigureOut">
              <a:rPr lang="es-ES" smtClean="0"/>
              <a:t>30/03/2020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036353-0668-49CE-9C28-BBF3D2A5D91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prof.jsegovi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rof.jsegovia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67744" y="1844824"/>
            <a:ext cx="6172200" cy="1894362"/>
          </a:xfrm>
        </p:spPr>
        <p:txBody>
          <a:bodyPr/>
          <a:lstStyle/>
          <a:p>
            <a:r>
              <a:rPr lang="es-ES" dirty="0" smtClean="0"/>
              <a:t>La Descripción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3861048"/>
            <a:ext cx="6172200" cy="2513874"/>
          </a:xfrm>
        </p:spPr>
        <p:txBody>
          <a:bodyPr>
            <a:normAutofit/>
          </a:bodyPr>
          <a:lstStyle/>
          <a:p>
            <a:r>
              <a:rPr lang="es-ES" dirty="0" smtClean="0"/>
              <a:t>Argumentación</a:t>
            </a:r>
          </a:p>
          <a:p>
            <a:r>
              <a:rPr lang="es-ES" dirty="0" smtClean="0"/>
              <a:t>IV Electivo Filosofía</a:t>
            </a:r>
          </a:p>
          <a:p>
            <a:r>
              <a:rPr lang="es-ES" dirty="0" smtClean="0"/>
              <a:t>Prof. Jonathan Segovia S</a:t>
            </a:r>
            <a:r>
              <a:rPr lang="es-ES" dirty="0" smtClean="0"/>
              <a:t>.</a:t>
            </a:r>
          </a:p>
          <a:p>
            <a:r>
              <a:rPr lang="es-ES_tradnl" dirty="0"/>
              <a:t>Consultas a: </a:t>
            </a:r>
            <a:r>
              <a:rPr lang="es-ES_tradnl" u="sng" dirty="0">
                <a:hlinkClick r:id="rId2"/>
              </a:rPr>
              <a:t>prof.jsegovia@gmail.com</a:t>
            </a:r>
            <a:r>
              <a:rPr lang="es-ES_tradnl" dirty="0"/>
              <a:t> (las consultas serán respondidas de lunes a viernes, entre las 08:00 y las 16:00 horas).</a:t>
            </a:r>
            <a:endParaRPr lang="es-CL" dirty="0"/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6586"/>
            <a:ext cx="1116684" cy="1262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77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Importante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CL" sz="2800" dirty="0"/>
              <a:t>Desarrolle la estrategia en un documento </a:t>
            </a:r>
            <a:r>
              <a:rPr lang="es-CL" sz="2800" dirty="0" err="1"/>
              <a:t>word</a:t>
            </a:r>
            <a:r>
              <a:rPr lang="es-CL" sz="2800" dirty="0"/>
              <a:t>, para luego enviarla a mi correo electrónico </a:t>
            </a:r>
            <a:r>
              <a:rPr lang="es-CL" sz="2800" dirty="0">
                <a:hlinkClick r:id="rId2"/>
              </a:rPr>
              <a:t>prof.jsegovia@gmail.com</a:t>
            </a:r>
            <a:r>
              <a:rPr lang="es-CL" sz="2800" dirty="0" smtClean="0"/>
              <a:t>, durante la semana del 30 de marzo, </a:t>
            </a:r>
            <a:r>
              <a:rPr lang="es-CL" sz="2800" dirty="0"/>
              <a:t>indicando en el asunto la asignatura y su curso. ¡Gracias!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455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9136"/>
            <a:ext cx="8160751" cy="6062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95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/>
              <a:t>I. </a:t>
            </a:r>
            <a:r>
              <a:rPr lang="es-ES" sz="3200" dirty="0" smtClean="0"/>
              <a:t>Analizar las siguientes interrogantes en torno a la descripción, anotando tus respuestas en un archivo </a:t>
            </a:r>
            <a:r>
              <a:rPr lang="es-ES" sz="3200" dirty="0" err="1" smtClean="0"/>
              <a:t>word</a:t>
            </a:r>
            <a:r>
              <a:rPr lang="es-ES" sz="3200" dirty="0" smtClean="0"/>
              <a:t>, desarrollando el compromiso.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8388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064896" cy="5997280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es-ES" dirty="0" smtClean="0"/>
              <a:t>¿Son las palabras una </a:t>
            </a:r>
            <a:r>
              <a:rPr lang="es-ES" dirty="0"/>
              <a:t>buena </a:t>
            </a:r>
            <a:r>
              <a:rPr lang="es-ES" dirty="0" smtClean="0"/>
              <a:t>manera de describir estados de conciencia y emocional? ¿</a:t>
            </a:r>
            <a:r>
              <a:rPr lang="es-ES" dirty="0"/>
              <a:t>En </a:t>
            </a:r>
            <a:r>
              <a:rPr lang="es-ES" dirty="0" smtClean="0"/>
              <a:t>qué consisten sus ventajas y límites?</a:t>
            </a:r>
          </a:p>
          <a:p>
            <a:pPr marL="457200" indent="-457200" algn="just">
              <a:buAutoNum type="arabicParenR"/>
            </a:pPr>
            <a:r>
              <a:rPr lang="es-ES" dirty="0" smtClean="0"/>
              <a:t>¿Tiene sentido hablar de “mejores” y “peores” descripciones? ¿De qué debe depender la calificación</a:t>
            </a:r>
            <a:r>
              <a:rPr lang="es-ES" dirty="0"/>
              <a:t> </a:t>
            </a:r>
            <a:r>
              <a:rPr lang="es-ES" dirty="0" smtClean="0"/>
              <a:t>de una </a:t>
            </a:r>
            <a:r>
              <a:rPr lang="es-ES" dirty="0"/>
              <a:t>descripción</a:t>
            </a:r>
            <a:r>
              <a:rPr lang="es-ES" dirty="0" smtClean="0"/>
              <a:t>?</a:t>
            </a:r>
          </a:p>
          <a:p>
            <a:pPr marL="457200" indent="-457200" algn="just">
              <a:buAutoNum type="arabicParenR"/>
            </a:pPr>
            <a:r>
              <a:rPr lang="es-ES" dirty="0" smtClean="0"/>
              <a:t>¿Son las descripciones en </a:t>
            </a:r>
            <a:r>
              <a:rPr lang="es-ES" dirty="0"/>
              <a:t>prosa </a:t>
            </a:r>
            <a:r>
              <a:rPr lang="es-ES" dirty="0" smtClean="0"/>
              <a:t>siempre mejores que los dibujos o poemas</a:t>
            </a:r>
            <a:r>
              <a:rPr lang="es-ES" dirty="0"/>
              <a:t>?¿</a:t>
            </a:r>
            <a:r>
              <a:rPr lang="es-ES" dirty="0" smtClean="0"/>
              <a:t>Existe una “mejor” manera de describir cosas, sucesos, personas,   emociones</a:t>
            </a:r>
            <a:r>
              <a:rPr lang="es-E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163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176</Words>
  <Application>Microsoft Office PowerPoint</Application>
  <PresentationFormat>Presentación en pantalla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La Descripción</vt:lpstr>
      <vt:lpstr>Importante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Descripción</dc:title>
  <dc:creator>Jonathan</dc:creator>
  <cp:lastModifiedBy>Jonathan</cp:lastModifiedBy>
  <cp:revision>13</cp:revision>
  <dcterms:created xsi:type="dcterms:W3CDTF">2015-03-09T15:53:04Z</dcterms:created>
  <dcterms:modified xsi:type="dcterms:W3CDTF">2020-03-30T04:57:13Z</dcterms:modified>
</cp:coreProperties>
</file>