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92" r:id="rId3"/>
    <p:sldId id="288" r:id="rId4"/>
    <p:sldId id="291" r:id="rId5"/>
    <p:sldId id="290" r:id="rId6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706" autoAdjust="0"/>
    <p:restoredTop sz="86477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EF1F2-8265-4A18-B910-5A895541F95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AA117-9819-4790-9188-9D14B13927A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3108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6A42044-1AAF-437B-A9A5-E426F00D6FB1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800BD9A-9807-4EAD-BE72-C16A94452E7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rof.jsegovia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81000"/>
            <a:ext cx="8079432" cy="3067050"/>
          </a:xfrm>
        </p:spPr>
        <p:txBody>
          <a:bodyPr/>
          <a:lstStyle/>
          <a:p>
            <a:r>
              <a:rPr lang="es-CL" sz="6000" b="1" dirty="0" smtClean="0"/>
              <a:t>Preguntas</a:t>
            </a:r>
            <a:endParaRPr lang="es-CL" sz="60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2996952"/>
            <a:ext cx="8295456" cy="3312368"/>
          </a:xfrm>
        </p:spPr>
        <p:txBody>
          <a:bodyPr>
            <a:noAutofit/>
          </a:bodyPr>
          <a:lstStyle/>
          <a:p>
            <a:r>
              <a:rPr lang="es-CL" sz="2400" b="1" dirty="0" smtClean="0"/>
              <a:t>Seminario de Filosofía</a:t>
            </a:r>
          </a:p>
          <a:p>
            <a:r>
              <a:rPr lang="es-CL" sz="2400" b="1" dirty="0" err="1" smtClean="0"/>
              <a:t>Iii</a:t>
            </a:r>
            <a:r>
              <a:rPr lang="es-CL" sz="2400" b="1" dirty="0" smtClean="0"/>
              <a:t> Medio</a:t>
            </a:r>
          </a:p>
          <a:p>
            <a:r>
              <a:rPr lang="es-CL" sz="2400" b="1" dirty="0" smtClean="0"/>
              <a:t>Profesor Jonathan Segovia S.</a:t>
            </a:r>
          </a:p>
          <a:p>
            <a:r>
              <a:rPr lang="es-CL" sz="2400" cap="none" dirty="0" smtClean="0">
                <a:solidFill>
                  <a:schemeClr val="tx1"/>
                </a:solidFill>
              </a:rPr>
              <a:t>consultas a: prof.jsegovia@gmail.com (las consultas serán respondidas de lunes a viernes, entre las 08:00 y las 16:00 horas).</a:t>
            </a:r>
          </a:p>
          <a:p>
            <a:endParaRPr lang="es-CL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03005"/>
            <a:ext cx="936104" cy="1064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143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Importante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72816"/>
            <a:ext cx="7620000" cy="4373563"/>
          </a:xfrm>
        </p:spPr>
        <p:txBody>
          <a:bodyPr/>
          <a:lstStyle/>
          <a:p>
            <a:pPr algn="just"/>
            <a:r>
              <a:rPr lang="es-CL" sz="2800" dirty="0"/>
              <a:t>Desarrolle la estrategia en un documento </a:t>
            </a:r>
            <a:r>
              <a:rPr lang="es-CL" sz="2800" dirty="0" err="1"/>
              <a:t>word</a:t>
            </a:r>
            <a:r>
              <a:rPr lang="es-CL" sz="2800" dirty="0"/>
              <a:t>, para luego enviarla a mi correo electrónico </a:t>
            </a:r>
            <a:r>
              <a:rPr lang="es-CL" sz="2800" dirty="0">
                <a:hlinkClick r:id="rId2"/>
              </a:rPr>
              <a:t>prof.jsegovia@gmail.com</a:t>
            </a:r>
            <a:r>
              <a:rPr lang="es-CL" sz="2800" dirty="0"/>
              <a:t>, durante la semana del 30 de marzo, indicando en el asunto la asignatura y su curso. ¡Gracias!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50213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147248" cy="5145435"/>
          </a:xfrm>
        </p:spPr>
        <p:txBody>
          <a:bodyPr/>
          <a:lstStyle/>
          <a:p>
            <a:pPr algn="just"/>
            <a:r>
              <a:rPr lang="es-CL" sz="2800" dirty="0" smtClean="0"/>
              <a:t>Analizar el planteamiento de Aristóteles, contestando exhaustivamente las preguntas adjuntas en un documento </a:t>
            </a:r>
            <a:r>
              <a:rPr lang="es-CL" sz="2800" dirty="0" err="1" smtClean="0"/>
              <a:t>word</a:t>
            </a:r>
            <a:r>
              <a:rPr lang="es-CL" sz="2800" dirty="0" smtClean="0"/>
              <a:t>, potenciando el compromiso.</a:t>
            </a:r>
          </a:p>
          <a:p>
            <a:pPr algn="just"/>
            <a:endParaRPr lang="es-CL" sz="2800" dirty="0" smtClean="0"/>
          </a:p>
          <a:p>
            <a:pPr algn="just"/>
            <a:r>
              <a:rPr lang="es-CL" sz="2800" dirty="0" smtClean="0"/>
              <a:t>¿Por qué es relevante la pregunta?</a:t>
            </a:r>
            <a:endParaRPr lang="es-CL" sz="2800" dirty="0"/>
          </a:p>
          <a:p>
            <a:pPr algn="just"/>
            <a:r>
              <a:rPr lang="es-CL" sz="2800" dirty="0" smtClean="0"/>
              <a:t>¿Qué problemas se derivan de la pregunta?</a:t>
            </a:r>
          </a:p>
          <a:p>
            <a:pPr algn="just"/>
            <a:r>
              <a:rPr lang="es-CL" sz="2800" dirty="0" smtClean="0"/>
              <a:t>¿Se pueden esbozar algunas posibles respuestas? ¿Cuáles serían?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3585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Rúbrica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239688"/>
              </p:ext>
            </p:extLst>
          </p:nvPr>
        </p:nvGraphicFramePr>
        <p:xfrm>
          <a:off x="395536" y="1772816"/>
          <a:ext cx="8208912" cy="4536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0666"/>
                <a:gridCol w="1687529"/>
                <a:gridCol w="1795559"/>
                <a:gridCol w="1794815"/>
                <a:gridCol w="1790343"/>
              </a:tblGrid>
              <a:tr h="813537">
                <a:tc>
                  <a:txBody>
                    <a:bodyPr/>
                    <a:lstStyle/>
                    <a:p>
                      <a:pPr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CRITERIOS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effectLst/>
                        </a:rPr>
                        <a:t>EXCELENTE</a:t>
                      </a:r>
                      <a:endParaRPr lang="es-CL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effectLst/>
                        </a:rPr>
                        <a:t>SATISFACTORIO</a:t>
                      </a:r>
                      <a:endParaRPr lang="es-CL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EN </a:t>
                      </a:r>
                      <a:r>
                        <a:rPr lang="es-CL" sz="1400" dirty="0" smtClean="0">
                          <a:effectLst/>
                        </a:rPr>
                        <a:t>PROGRESO</a:t>
                      </a:r>
                      <a:endParaRPr lang="es-CL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effectLst/>
                        </a:rPr>
                        <a:t>INSATISFACTORIO</a:t>
                      </a:r>
                      <a:endParaRPr lang="es-CL" sz="14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3722967">
                <a:tc>
                  <a:txBody>
                    <a:bodyPr/>
                    <a:lstStyle/>
                    <a:p>
                      <a:pPr>
                        <a:spcBef>
                          <a:spcPts val="150"/>
                        </a:spcBef>
                        <a:spcAft>
                          <a:spcPts val="750"/>
                        </a:spcAft>
                      </a:pPr>
                      <a:r>
                        <a:rPr lang="es-CL" sz="1400">
                          <a:effectLst/>
                        </a:rPr>
                        <a:t>Analizar</a:t>
                      </a:r>
                      <a:endParaRPr lang="es-CL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50"/>
                        </a:spcBef>
                        <a:spcAft>
                          <a:spcPts val="750"/>
                        </a:spcAft>
                      </a:pPr>
                      <a:r>
                        <a:rPr lang="es-CL" sz="1400" dirty="0">
                          <a:effectLst/>
                        </a:rPr>
                        <a:t>Analiza en profundidad y exhaustivamente respecto del problema principal. Además, examina en detalle los problemas secundarios y las teorías que los sustentan y su relación lógica con el problema principal.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50"/>
                        </a:spcBef>
                        <a:spcAft>
                          <a:spcPts val="750"/>
                        </a:spcAft>
                      </a:pPr>
                      <a:r>
                        <a:rPr lang="es-CL" sz="1400" dirty="0">
                          <a:effectLst/>
                        </a:rPr>
                        <a:t>Analiza en torno al problema principal, pero con poca profundidad. Además examina someramente los problemas secundarios y las teorías que los sustentan y su relación lógica con el problema principal.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50"/>
                        </a:spcBef>
                        <a:spcAft>
                          <a:spcPts val="750"/>
                        </a:spcAft>
                      </a:pPr>
                      <a:r>
                        <a:rPr lang="es-CL" sz="1400" dirty="0">
                          <a:effectLst/>
                        </a:rPr>
                        <a:t>Analiza parcialmente el problema principal. Además examina de forma limitada los problemas secundarios y las teorías que los sustentan y su relación lógica con el problema principal.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50"/>
                        </a:spcBef>
                        <a:spcAft>
                          <a:spcPts val="750"/>
                        </a:spcAft>
                      </a:pPr>
                      <a:r>
                        <a:rPr lang="es-CL" sz="1400" dirty="0">
                          <a:effectLst/>
                        </a:rPr>
                        <a:t>No aborda el problema principal ni examina los problemas secundarios, ni demuestra las relaciones lógicas entre estos. 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826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sz="3200" dirty="0"/>
              <a:t>“Puesto que todo conocimiento y toda elección tienden a algún bien, volvamos de nuevo a plantearnos la cuestión: ¿Cuál es la meta de la política y cuál es el bien supremo entre todos los que pueden realizarse?”.  [Aristóteles, Ética </a:t>
            </a:r>
            <a:r>
              <a:rPr lang="es-CL" sz="3200" dirty="0" err="1"/>
              <a:t>Nicomáquea</a:t>
            </a:r>
            <a:r>
              <a:rPr lang="es-CL" sz="3200" dirty="0"/>
              <a:t>] </a:t>
            </a:r>
          </a:p>
        </p:txBody>
      </p:sp>
    </p:spTree>
    <p:extLst>
      <p:ext uri="{BB962C8B-B14F-4D97-AF65-F5344CB8AC3E}">
        <p14:creationId xmlns:p14="http://schemas.microsoft.com/office/powerpoint/2010/main" val="105488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4332</TotalTime>
  <Words>291</Words>
  <Application>Microsoft Office PowerPoint</Application>
  <PresentationFormat>Presentación en pantalla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Esencial</vt:lpstr>
      <vt:lpstr>Preguntas</vt:lpstr>
      <vt:lpstr>Importante</vt:lpstr>
      <vt:lpstr>Presentación de PowerPoint</vt:lpstr>
      <vt:lpstr>Rúbrica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Preguntas Filosóficas</dc:title>
  <dc:creator>Jonathan</dc:creator>
  <cp:lastModifiedBy>Jonathan</cp:lastModifiedBy>
  <cp:revision>75</cp:revision>
  <dcterms:created xsi:type="dcterms:W3CDTF">2012-03-07T02:04:54Z</dcterms:created>
  <dcterms:modified xsi:type="dcterms:W3CDTF">2020-03-30T04:57:23Z</dcterms:modified>
</cp:coreProperties>
</file>