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5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1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8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47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4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7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1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9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0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6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8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5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6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4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6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4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2.wma"/><Relationship Id="rId7" Type="http://schemas.openxmlformats.org/officeDocument/2006/relationships/image" Target="../media/image5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wma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21.wma"/><Relationship Id="rId7" Type="http://schemas.openxmlformats.org/officeDocument/2006/relationships/image" Target="../media/image5.gif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wma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4.wma"/><Relationship Id="rId7" Type="http://schemas.openxmlformats.org/officeDocument/2006/relationships/hyperlink" Target="https://dictionary.cambridge.org/dictionary/english-spanish/table" TargetMode="External"/><Relationship Id="rId12" Type="http://schemas.openxmlformats.org/officeDocument/2006/relationships/image" Target="../media/image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hyperlink" Target="mailto:miss.eckhardt@hotmail.com" TargetMode="External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gif"/><Relationship Id="rId4" Type="http://schemas.openxmlformats.org/officeDocument/2006/relationships/audio" Target="../media/media4.wma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6.wma"/><Relationship Id="rId7" Type="http://schemas.openxmlformats.org/officeDocument/2006/relationships/image" Target="../media/image5.g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8.wma"/><Relationship Id="rId7" Type="http://schemas.openxmlformats.org/officeDocument/2006/relationships/image" Target="../media/image5.gif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m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10.wma"/><Relationship Id="rId7" Type="http://schemas.openxmlformats.org/officeDocument/2006/relationships/image" Target="../media/image1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.gif"/><Relationship Id="rId4" Type="http://schemas.openxmlformats.org/officeDocument/2006/relationships/audio" Target="../media/media10.wma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wma"/><Relationship Id="rId7" Type="http://schemas.openxmlformats.org/officeDocument/2006/relationships/image" Target="../media/image6.gif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m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4.wma"/><Relationship Id="rId7" Type="http://schemas.openxmlformats.org/officeDocument/2006/relationships/image" Target="../media/image6.gif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wm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6.wma"/><Relationship Id="rId7" Type="http://schemas.openxmlformats.org/officeDocument/2006/relationships/image" Target="../media/image6.gif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m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8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audio" Target="../media/media19.wma"/><Relationship Id="rId11" Type="http://schemas.openxmlformats.org/officeDocument/2006/relationships/image" Target="../media/image6.gif"/><Relationship Id="rId5" Type="http://schemas.microsoft.com/office/2007/relationships/media" Target="../media/media19.wma"/><Relationship Id="rId10" Type="http://schemas.openxmlformats.org/officeDocument/2006/relationships/image" Target="../media/image5.gif"/><Relationship Id="rId4" Type="http://schemas.openxmlformats.org/officeDocument/2006/relationships/audio" Target="../media/media18.wma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28006" y="2975020"/>
            <a:ext cx="8387971" cy="1777283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chemeClr val="accent4"/>
                </a:solidFill>
              </a:rPr>
              <a:t/>
            </a:r>
            <a:br>
              <a:rPr lang="es-MX" sz="3600" dirty="0">
                <a:solidFill>
                  <a:schemeClr val="accent4"/>
                </a:solidFill>
              </a:rPr>
            </a:br>
            <a:r>
              <a:rPr lang="es-CL" sz="3600" b="1" dirty="0">
                <a:solidFill>
                  <a:schemeClr val="accent4"/>
                </a:solidFill>
              </a:rPr>
              <a:t>ENGLISH DEPARTMENT</a:t>
            </a:r>
            <a:r>
              <a:rPr lang="es-MX" sz="3600" dirty="0">
                <a:solidFill>
                  <a:schemeClr val="accent4"/>
                </a:solidFill>
              </a:rPr>
              <a:t/>
            </a:r>
            <a:br>
              <a:rPr lang="es-MX" sz="3600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Miss Carol Eckhardt I.-</a:t>
            </a:r>
            <a:r>
              <a:rPr lang="es-MX" sz="9600" dirty="0">
                <a:solidFill>
                  <a:schemeClr val="accent4"/>
                </a:solidFill>
              </a:rPr>
              <a:t/>
            </a:r>
            <a:br>
              <a:rPr lang="es-MX" sz="9600" dirty="0">
                <a:solidFill>
                  <a:schemeClr val="accent4"/>
                </a:solidFill>
              </a:rPr>
            </a:br>
            <a:endParaRPr lang="es-MX" sz="9600" dirty="0">
              <a:solidFill>
                <a:schemeClr val="accent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753" y="4471434"/>
            <a:ext cx="6831673" cy="1086237"/>
          </a:xfrm>
        </p:spPr>
        <p:txBody>
          <a:bodyPr/>
          <a:lstStyle/>
          <a:p>
            <a:r>
              <a:rPr lang="es-MX" dirty="0" smtClean="0"/>
              <a:t>5th Grades</a:t>
            </a:r>
          </a:p>
          <a:p>
            <a:r>
              <a:rPr lang="es-MX" dirty="0" err="1" smtClean="0"/>
              <a:t>April</a:t>
            </a:r>
            <a:r>
              <a:rPr lang="es-MX" dirty="0" smtClean="0"/>
              <a:t> 28th, 2020</a:t>
            </a:r>
          </a:p>
        </p:txBody>
      </p:sp>
      <p:pic>
        <p:nvPicPr>
          <p:cNvPr id="1026" name="Picture 2" descr="Instituto Inmaculada Concepción - Valdiv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8" y="682580"/>
            <a:ext cx="3922380" cy="13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45" y="3221185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1" y="3260034"/>
            <a:ext cx="1012709" cy="632943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4159570" y="6361021"/>
            <a:ext cx="410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 smtClean="0"/>
              <a:t>Let</a:t>
            </a:r>
            <a:r>
              <a:rPr lang="es-MX" dirty="0" smtClean="0"/>
              <a:t> </a:t>
            </a:r>
            <a:r>
              <a:rPr lang="es-MX" dirty="0" err="1" smtClean="0"/>
              <a:t>love</a:t>
            </a:r>
            <a:r>
              <a:rPr lang="es-MX" dirty="0" smtClean="0"/>
              <a:t> be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motto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 </a:t>
            </a:r>
            <a:r>
              <a:rPr lang="es-MX" dirty="0" err="1" smtClean="0"/>
              <a:t>M.P.v.M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8584" y="5447762"/>
            <a:ext cx="1048434" cy="1006541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2176" y="4267566"/>
            <a:ext cx="609600" cy="609600"/>
          </a:xfrm>
          <a:prstGeom prst="rect">
            <a:avLst/>
          </a:prstGeom>
        </p:spPr>
      </p:pic>
      <p:pic>
        <p:nvPicPr>
          <p:cNvPr id="5" name="Imagen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4661" y="4125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1251" y="2214694"/>
            <a:ext cx="4336513" cy="3567117"/>
          </a:xfrm>
        </p:spPr>
        <p:txBody>
          <a:bodyPr/>
          <a:lstStyle/>
          <a:p>
            <a:r>
              <a:rPr lang="es-MX" dirty="0" smtClean="0"/>
              <a:t>THANK YOU FOR YOUR HARD WORK.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MISS YOU !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8" y="1802570"/>
            <a:ext cx="36576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577" y="225647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72" y="314914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19848" y="1070413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31293" y="1253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48" y="2215166"/>
            <a:ext cx="7933386" cy="2459864"/>
          </a:xfrm>
        </p:spPr>
        <p:txBody>
          <a:bodyPr>
            <a:normAutofit fontScale="90000"/>
          </a:bodyPr>
          <a:lstStyle/>
          <a:p>
            <a:r>
              <a:rPr lang="es-MX" sz="4000" b="1" dirty="0" err="1" smtClean="0">
                <a:latin typeface="Bahnschrift" panose="020B0502040204020203" pitchFamily="34" charset="0"/>
              </a:rPr>
              <a:t>If</a:t>
            </a:r>
            <a:r>
              <a:rPr lang="es-MX" sz="4000" b="1" dirty="0" smtClean="0">
                <a:latin typeface="Bahnschrift" panose="020B0502040204020203" pitchFamily="34" charset="0"/>
              </a:rPr>
              <a:t> in </a:t>
            </a:r>
            <a:r>
              <a:rPr lang="es-MX" sz="4000" b="1" dirty="0" err="1" smtClean="0">
                <a:latin typeface="Bahnschrift" panose="020B0502040204020203" pitchFamily="34" charset="0"/>
              </a:rPr>
              <a:t>this</a:t>
            </a:r>
            <a:r>
              <a:rPr lang="es-MX" sz="4000" b="1" dirty="0" smtClean="0">
                <a:latin typeface="Bahnschrift" panose="020B0502040204020203" pitchFamily="34" charset="0"/>
              </a:rPr>
              <a:t> PPT </a:t>
            </a:r>
            <a:r>
              <a:rPr lang="es-MX" sz="4000" b="1" dirty="0" err="1" smtClean="0">
                <a:latin typeface="Bahnschrift" panose="020B0502040204020203" pitchFamily="34" charset="0"/>
              </a:rPr>
              <a:t>you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have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any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question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or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suggestion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please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send</a:t>
            </a:r>
            <a:r>
              <a:rPr lang="es-MX" sz="4000" b="1" dirty="0" smtClean="0">
                <a:latin typeface="Bahnschrift" panose="020B0502040204020203" pitchFamily="34" charset="0"/>
              </a:rPr>
              <a:t> me </a:t>
            </a:r>
            <a:r>
              <a:rPr lang="es-MX" sz="4000" b="1" dirty="0" err="1" smtClean="0">
                <a:latin typeface="Bahnschrift" panose="020B0502040204020203" pitchFamily="34" charset="0"/>
              </a:rPr>
              <a:t>an</a:t>
            </a:r>
            <a:r>
              <a:rPr lang="es-MX" sz="4000" b="1" dirty="0" smtClean="0">
                <a:latin typeface="Bahnschrift" panose="020B0502040204020203" pitchFamily="34" charset="0"/>
              </a:rPr>
              <a:t> email </a:t>
            </a:r>
            <a:r>
              <a:rPr lang="es-MX" sz="4000" b="1" dirty="0" err="1" smtClean="0">
                <a:latin typeface="Bahnschrift" panose="020B0502040204020203" pitchFamily="34" charset="0"/>
              </a:rPr>
              <a:t>to</a:t>
            </a:r>
            <a:r>
              <a:rPr lang="es-MX" sz="4000" b="1" dirty="0" smtClean="0">
                <a:latin typeface="Bahnschrift" panose="020B0502040204020203" pitchFamily="34" charset="0"/>
              </a:rPr>
              <a:t>: </a:t>
            </a:r>
            <a:r>
              <a:rPr lang="es-MX" sz="4000" b="1" dirty="0" smtClean="0">
                <a:latin typeface="Bahnschrift" panose="020B0502040204020203" pitchFamily="34" charset="0"/>
                <a:hlinkClick r:id="rId6"/>
              </a:rPr>
              <a:t>miss.eckhardt@hotmail.com</a:t>
            </a:r>
            <a:r>
              <a:rPr lang="es-MX" sz="4000" b="1" dirty="0" smtClean="0">
                <a:latin typeface="Bahnschrift" panose="020B0502040204020203" pitchFamily="34" charset="0"/>
              </a:rPr>
              <a:t/>
            </a:r>
            <a:br>
              <a:rPr lang="es-MX" sz="4000" b="1" dirty="0" smtClean="0">
                <a:latin typeface="Bahnschrift" panose="020B0502040204020203" pitchFamily="34" charset="0"/>
              </a:rPr>
            </a:br>
            <a:r>
              <a:rPr lang="es-MX" sz="4000" b="1" dirty="0">
                <a:latin typeface="Bahnschrift" panose="020B0502040204020203" pitchFamily="34" charset="0"/>
              </a:rPr>
              <a:t/>
            </a:r>
            <a:br>
              <a:rPr lang="es-MX" sz="4000" b="1" dirty="0">
                <a:latin typeface="Bahnschrift" panose="020B0502040204020203" pitchFamily="34" charset="0"/>
              </a:rPr>
            </a:br>
            <a:r>
              <a:rPr lang="es-MX" sz="4000" b="1" dirty="0" err="1" smtClean="0">
                <a:latin typeface="Bahnschrift" panose="020B0502040204020203" pitchFamily="34" charset="0"/>
              </a:rPr>
              <a:t>You</a:t>
            </a:r>
            <a:r>
              <a:rPr lang="es-MX" sz="4000" b="1" dirty="0" smtClean="0">
                <a:latin typeface="Bahnschrift" panose="020B0502040204020203" pitchFamily="34" charset="0"/>
              </a:rPr>
              <a:t> can </a:t>
            </a:r>
            <a:r>
              <a:rPr lang="es-MX" sz="4000" b="1" dirty="0" err="1" smtClean="0">
                <a:latin typeface="Bahnschrift" panose="020B0502040204020203" pitchFamily="34" charset="0"/>
              </a:rPr>
              <a:t>check</a:t>
            </a:r>
            <a:r>
              <a:rPr lang="es-MX" sz="4000" b="1" dirty="0" smtClean="0">
                <a:latin typeface="Bahnschrift" panose="020B0502040204020203" pitchFamily="34" charset="0"/>
              </a:rPr>
              <a:t> </a:t>
            </a:r>
            <a:r>
              <a:rPr lang="es-MX" sz="4000" b="1" dirty="0" err="1" smtClean="0">
                <a:latin typeface="Bahnschrift" panose="020B0502040204020203" pitchFamily="34" charset="0"/>
              </a:rPr>
              <a:t>vocabulary</a:t>
            </a:r>
            <a:r>
              <a:rPr lang="es-MX" sz="4000" b="1" dirty="0" smtClean="0">
                <a:latin typeface="Bahnschrift" panose="020B0502040204020203" pitchFamily="34" charset="0"/>
              </a:rPr>
              <a:t> in </a:t>
            </a:r>
            <a:r>
              <a:rPr lang="es-MX" sz="4000" b="1" dirty="0" err="1" smtClean="0">
                <a:latin typeface="Bahnschrift" panose="020B0502040204020203" pitchFamily="34" charset="0"/>
              </a:rPr>
              <a:t>this</a:t>
            </a:r>
            <a:r>
              <a:rPr lang="es-MX" sz="4000" b="1" dirty="0" smtClean="0">
                <a:latin typeface="Bahnschrift" panose="020B0502040204020203" pitchFamily="34" charset="0"/>
              </a:rPr>
              <a:t> online </a:t>
            </a:r>
            <a:r>
              <a:rPr lang="es-MX" sz="4000" b="1" dirty="0" err="1" smtClean="0">
                <a:latin typeface="Bahnschrift" panose="020B0502040204020203" pitchFamily="34" charset="0"/>
              </a:rPr>
              <a:t>dictionary</a:t>
            </a:r>
            <a:r>
              <a:rPr lang="es-MX" sz="4000" b="1" dirty="0" smtClean="0">
                <a:latin typeface="Bahnschrift" panose="020B0502040204020203" pitchFamily="34" charset="0"/>
              </a:rPr>
              <a:t>:</a:t>
            </a:r>
            <a:br>
              <a:rPr lang="es-MX" sz="4000" b="1" dirty="0" smtClean="0">
                <a:latin typeface="Bahnschrift" panose="020B0502040204020203" pitchFamily="34" charset="0"/>
              </a:rPr>
            </a:br>
            <a:r>
              <a:rPr lang="es-MX" sz="4000" dirty="0">
                <a:hlinkClick r:id="rId7"/>
              </a:rPr>
              <a:t>https://dictionary.cambridge.org/dictionary/english-spanish/table</a:t>
            </a:r>
            <a:r>
              <a:rPr lang="es-MX" b="1" dirty="0" smtClean="0">
                <a:latin typeface="Bahnschrift" panose="020B0502040204020203" pitchFamily="34" charset="0"/>
              </a:rPr>
              <a:t/>
            </a:r>
            <a:br>
              <a:rPr lang="es-MX" b="1" dirty="0" smtClean="0">
                <a:latin typeface="Bahnschrift" panose="020B0502040204020203" pitchFamily="34" charset="0"/>
              </a:rPr>
            </a:br>
            <a:r>
              <a:rPr lang="es-MX" b="1" dirty="0" smtClean="0">
                <a:latin typeface="Bahnschrift" panose="020B0502040204020203" pitchFamily="34" charset="0"/>
              </a:rPr>
              <a:t/>
            </a:r>
            <a:br>
              <a:rPr lang="es-MX" b="1" dirty="0" smtClean="0">
                <a:latin typeface="Bahnschrift" panose="020B0502040204020203" pitchFamily="34" charset="0"/>
              </a:rPr>
            </a:br>
            <a:endParaRPr lang="es-MX" b="1" dirty="0">
              <a:latin typeface="Bahnschrift" panose="020B0502040204020203" pitchFamily="34" charset="0"/>
            </a:endParaRPr>
          </a:p>
        </p:txBody>
      </p:sp>
      <p:pic>
        <p:nvPicPr>
          <p:cNvPr id="2050" name="Picture 2" descr="Resultado de imagen para doub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46" y="1018682"/>
            <a:ext cx="2735955" cy="15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6646" y="3329256"/>
            <a:ext cx="2735955" cy="1152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67" y="5554532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2" y="5596944"/>
            <a:ext cx="1012709" cy="632943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63143" y="5587409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68507" y="5620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412" y="1301097"/>
            <a:ext cx="10364451" cy="1596177"/>
          </a:xfrm>
        </p:spPr>
        <p:txBody>
          <a:bodyPr/>
          <a:lstStyle/>
          <a:p>
            <a:pPr algn="just"/>
            <a:r>
              <a:rPr lang="es-MX" dirty="0" err="1" smtClean="0"/>
              <a:t>Identify</a:t>
            </a:r>
            <a:r>
              <a:rPr lang="es-MX" dirty="0" smtClean="0"/>
              <a:t> </a:t>
            </a:r>
            <a:r>
              <a:rPr lang="es-MX" dirty="0" err="1" smtClean="0"/>
              <a:t>specific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reading</a:t>
            </a:r>
            <a:r>
              <a:rPr lang="es-MX" dirty="0" smtClean="0"/>
              <a:t> a short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annie’s</a:t>
            </a:r>
            <a:r>
              <a:rPr lang="es-MX" dirty="0" smtClean="0"/>
              <a:t> </a:t>
            </a:r>
            <a:r>
              <a:rPr lang="es-MX" dirty="0" err="1" smtClean="0"/>
              <a:t>family</a:t>
            </a:r>
            <a:r>
              <a:rPr lang="es-MX" dirty="0" smtClean="0"/>
              <a:t>, </a:t>
            </a:r>
            <a:r>
              <a:rPr lang="es-MX" dirty="0" err="1" smtClean="0"/>
              <a:t>then</a:t>
            </a:r>
            <a:r>
              <a:rPr lang="es-MX" dirty="0" smtClean="0"/>
              <a:t>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activities</a:t>
            </a:r>
            <a:r>
              <a:rPr lang="es-MX" dirty="0" smtClean="0"/>
              <a:t> </a:t>
            </a:r>
            <a:r>
              <a:rPr lang="es-MX" dirty="0" err="1" smtClean="0"/>
              <a:t>according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. Be </a:t>
            </a:r>
            <a:r>
              <a:rPr lang="es-MX" dirty="0" err="1" smtClean="0"/>
              <a:t>perseverant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34190"/>
              </p:ext>
            </p:extLst>
          </p:nvPr>
        </p:nvGraphicFramePr>
        <p:xfrm>
          <a:off x="1760470" y="3309660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Capacity: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Skills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Contents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Value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Attitude:</a:t>
                      </a:r>
                      <a:r>
                        <a:rPr lang="en-US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Logical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Reasoning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Identify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“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(Starter 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Faith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Perseverant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8597" y="5506792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96" y="5441037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1" y="5483449"/>
            <a:ext cx="1012709" cy="63294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840" y="550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259" y="46811"/>
            <a:ext cx="10364451" cy="1596177"/>
          </a:xfrm>
        </p:spPr>
        <p:txBody>
          <a:bodyPr/>
          <a:lstStyle/>
          <a:p>
            <a:r>
              <a:rPr lang="es-MX" dirty="0" err="1" smtClean="0"/>
              <a:t>Present</a:t>
            </a:r>
            <a:r>
              <a:rPr lang="es-MX" dirty="0" smtClean="0"/>
              <a:t> simple: </a:t>
            </a:r>
            <a:r>
              <a:rPr lang="es-MX" dirty="0" err="1" smtClean="0"/>
              <a:t>Verb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be </a:t>
            </a:r>
            <a:endParaRPr lang="es-MX" dirty="0"/>
          </a:p>
        </p:txBody>
      </p:sp>
      <p:pic>
        <p:nvPicPr>
          <p:cNvPr id="1026" name="Picture 2" descr="Aprender es una aventura: Verb to be and Personal Pronou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9" b="3024"/>
          <a:stretch/>
        </p:blipFill>
        <p:spPr bwMode="auto">
          <a:xfrm>
            <a:off x="2564633" y="1777284"/>
            <a:ext cx="6959702" cy="2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07" y="4516708"/>
            <a:ext cx="1013032" cy="6753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2" y="4559120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9086" y="5429518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74523" y="5429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24705" t="51150" r="65517" b="39249"/>
          <a:stretch/>
        </p:blipFill>
        <p:spPr>
          <a:xfrm>
            <a:off x="8640383" y="5151549"/>
            <a:ext cx="1566845" cy="86502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MY FAMILY</a:t>
            </a:r>
            <a:endParaRPr lang="es-MX" sz="60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4849463" y="251035"/>
            <a:ext cx="6200163" cy="518159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err="1" smtClean="0"/>
              <a:t>Hello</a:t>
            </a:r>
            <a:r>
              <a:rPr lang="es-MX" dirty="0" smtClean="0"/>
              <a:t>!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Anne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everyone</a:t>
            </a:r>
            <a:r>
              <a:rPr lang="es-MX" dirty="0" smtClean="0"/>
              <a:t> </a:t>
            </a:r>
            <a:r>
              <a:rPr lang="es-MX" dirty="0" err="1" smtClean="0"/>
              <a:t>calls</a:t>
            </a:r>
            <a:r>
              <a:rPr lang="es-MX" dirty="0" smtClean="0"/>
              <a:t> me </a:t>
            </a:r>
            <a:r>
              <a:rPr lang="es-MX" dirty="0" err="1" smtClean="0"/>
              <a:t>any</a:t>
            </a:r>
            <a:r>
              <a:rPr lang="es-MX" dirty="0" smtClean="0"/>
              <a:t>,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surname</a:t>
            </a:r>
            <a:r>
              <a:rPr lang="es-MX" dirty="0" smtClean="0"/>
              <a:t>. ME AND MY FAMILY ARE FROM UNITED KINGDOM. I AM SEVEN YEARS OLD and i am </a:t>
            </a:r>
            <a:r>
              <a:rPr lang="es-MX" dirty="0" err="1" smtClean="0"/>
              <a:t>into</a:t>
            </a:r>
            <a:r>
              <a:rPr lang="es-MX" dirty="0" smtClean="0"/>
              <a:t> k- pop </a:t>
            </a:r>
            <a:r>
              <a:rPr lang="es-MX" dirty="0" err="1" smtClean="0"/>
              <a:t>music</a:t>
            </a:r>
            <a:r>
              <a:rPr lang="es-MX" dirty="0" smtClean="0"/>
              <a:t>. I HAVE GOT ONE BROTHER AND ONE SISTER. THEY ARE OLDER. HE IS EIGHT AND SHE IS TEN </a:t>
            </a:r>
            <a:r>
              <a:rPr lang="es-MX" dirty="0"/>
              <a:t>and </a:t>
            </a:r>
            <a:r>
              <a:rPr lang="es-MX" dirty="0" err="1"/>
              <a:t>both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playing</a:t>
            </a:r>
            <a:r>
              <a:rPr lang="es-MX" dirty="0"/>
              <a:t> </a:t>
            </a:r>
            <a:r>
              <a:rPr lang="es-MX" dirty="0" err="1" smtClean="0"/>
              <a:t>chess</a:t>
            </a:r>
            <a:r>
              <a:rPr lang="es-MX" dirty="0" smtClean="0"/>
              <a:t> and </a:t>
            </a:r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really</a:t>
            </a:r>
            <a:r>
              <a:rPr lang="es-MX" dirty="0" smtClean="0"/>
              <a:t> </a:t>
            </a:r>
            <a:r>
              <a:rPr lang="es-MX" dirty="0" err="1" smtClean="0"/>
              <a:t>good</a:t>
            </a:r>
            <a:r>
              <a:rPr lang="es-MX" dirty="0" smtClean="0"/>
              <a:t>. MY MUM IS A DOCTOR, </a:t>
            </a:r>
            <a:r>
              <a:rPr lang="es-MX" dirty="0" err="1" smtClean="0"/>
              <a:t>she</a:t>
            </a:r>
            <a:r>
              <a:rPr lang="es-MX" dirty="0" smtClean="0"/>
              <a:t> Works </a:t>
            </a:r>
            <a:r>
              <a:rPr lang="es-MX" dirty="0" err="1" smtClean="0"/>
              <a:t>hard</a:t>
            </a:r>
            <a:r>
              <a:rPr lang="es-MX" dirty="0" smtClean="0"/>
              <a:t> </a:t>
            </a:r>
            <a:r>
              <a:rPr lang="es-MX" dirty="0" err="1" smtClean="0"/>
              <a:t>everyday</a:t>
            </a:r>
            <a:r>
              <a:rPr lang="es-MX" dirty="0" smtClean="0"/>
              <a:t>, </a:t>
            </a:r>
            <a:r>
              <a:rPr lang="es-MX" dirty="0" err="1" smtClean="0"/>
              <a:t>specially</a:t>
            </a:r>
            <a:r>
              <a:rPr lang="es-MX" dirty="0" smtClean="0"/>
              <a:t> </a:t>
            </a:r>
            <a:r>
              <a:rPr lang="es-MX" dirty="0" err="1" smtClean="0"/>
              <a:t>now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are </a:t>
            </a:r>
            <a:r>
              <a:rPr lang="es-MX" dirty="0" err="1" smtClean="0"/>
              <a:t>facing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global </a:t>
            </a:r>
            <a:r>
              <a:rPr lang="es-MX" dirty="0" err="1" smtClean="0"/>
              <a:t>pandemic</a:t>
            </a:r>
            <a:r>
              <a:rPr lang="es-MX" dirty="0" smtClean="0"/>
              <a:t>. MY DAD IS NOT A DOCTOR, HE IS A TEACHER. He </a:t>
            </a:r>
            <a:r>
              <a:rPr lang="es-MX" dirty="0" err="1" smtClean="0"/>
              <a:t>teaches</a:t>
            </a:r>
            <a:r>
              <a:rPr lang="es-MX" dirty="0" smtClean="0"/>
              <a:t> </a:t>
            </a:r>
            <a:r>
              <a:rPr lang="es-MX" dirty="0" err="1" smtClean="0"/>
              <a:t>languages</a:t>
            </a:r>
            <a:r>
              <a:rPr lang="es-MX" dirty="0" smtClean="0"/>
              <a:t>, </a:t>
            </a:r>
            <a:r>
              <a:rPr lang="es-MX" dirty="0" err="1" smtClean="0"/>
              <a:t>french</a:t>
            </a:r>
            <a:r>
              <a:rPr lang="es-MX" dirty="0" smtClean="0"/>
              <a:t> and </a:t>
            </a:r>
            <a:r>
              <a:rPr lang="es-MX" dirty="0" err="1" smtClean="0"/>
              <a:t>spanish</a:t>
            </a:r>
            <a:r>
              <a:rPr lang="es-MX" dirty="0" smtClean="0"/>
              <a:t>. </a:t>
            </a:r>
            <a:r>
              <a:rPr lang="es-MX" dirty="0" err="1" smtClean="0"/>
              <a:t>Now</a:t>
            </a:r>
            <a:r>
              <a:rPr lang="es-MX" dirty="0" smtClean="0"/>
              <a:t> he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armchair</a:t>
            </a:r>
            <a:r>
              <a:rPr lang="es-MX" dirty="0" smtClean="0"/>
              <a:t> </a:t>
            </a:r>
            <a:r>
              <a:rPr lang="es-MX" dirty="0" err="1" smtClean="0"/>
              <a:t>reading</a:t>
            </a:r>
            <a:r>
              <a:rPr lang="es-MX" dirty="0" smtClean="0"/>
              <a:t> a magazine. WE ARE VERY HAPPY BECAUSE IT IS SATURDAY AND WE ARE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together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24132" t="55766" r="24199" b="31558"/>
          <a:stretch/>
        </p:blipFill>
        <p:spPr>
          <a:xfrm>
            <a:off x="167424" y="5454099"/>
            <a:ext cx="7160654" cy="11803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808864"/>
            <a:ext cx="3592380" cy="20207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50" y="4908708"/>
            <a:ext cx="1013032" cy="6753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83" y="744091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18900" y="609600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18998" y="5739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4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914400" y="2360788"/>
            <a:ext cx="10363826" cy="2320818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He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seven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				true		false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sister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six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				true</a:t>
            </a:r>
            <a:r>
              <a:rPr lang="es-MX" dirty="0"/>
              <a:t>		false</a:t>
            </a:r>
            <a:endParaRPr lang="es-MX" dirty="0" smtClean="0"/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His</a:t>
            </a:r>
            <a:r>
              <a:rPr lang="es-MX" dirty="0" smtClean="0"/>
              <a:t> dad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teacher</a:t>
            </a:r>
            <a:r>
              <a:rPr lang="es-MX" dirty="0" smtClean="0"/>
              <a:t>.				true</a:t>
            </a:r>
            <a:r>
              <a:rPr lang="es-MX" dirty="0"/>
              <a:t>		false</a:t>
            </a:r>
            <a:endParaRPr lang="es-MX" dirty="0" smtClean="0"/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sad</a:t>
            </a:r>
            <a:r>
              <a:rPr lang="es-MX" dirty="0" smtClean="0"/>
              <a:t> </a:t>
            </a:r>
            <a:r>
              <a:rPr lang="es-MX" dirty="0" err="1" smtClean="0"/>
              <a:t>today</a:t>
            </a:r>
            <a:r>
              <a:rPr lang="es-MX" dirty="0" smtClean="0"/>
              <a:t>.				true</a:t>
            </a:r>
            <a:r>
              <a:rPr lang="es-MX" dirty="0"/>
              <a:t>		false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 dirty="0" smtClean="0"/>
              <a:t>True </a:t>
            </a:r>
            <a:r>
              <a:rPr lang="es-MX" dirty="0" err="1" smtClean="0"/>
              <a:t>or</a:t>
            </a:r>
            <a:r>
              <a:rPr lang="es-MX" dirty="0" smtClean="0"/>
              <a:t> false:</a:t>
            </a:r>
            <a:br>
              <a:rPr lang="es-MX" dirty="0" smtClean="0"/>
            </a:br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circle</a:t>
            </a:r>
            <a:r>
              <a:rPr lang="es-MX" dirty="0" smtClean="0"/>
              <a:t> true </a:t>
            </a:r>
            <a:r>
              <a:rPr lang="es-MX" dirty="0" err="1" smtClean="0"/>
              <a:t>or</a:t>
            </a:r>
            <a:r>
              <a:rPr lang="es-MX" dirty="0" smtClean="0"/>
              <a:t> false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50" y="4785288"/>
            <a:ext cx="1013032" cy="6753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4827700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329" y="5725733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0766" y="5564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257908"/>
            <a:ext cx="10364451" cy="1596177"/>
          </a:xfrm>
        </p:spPr>
        <p:txBody>
          <a:bodyPr/>
          <a:lstStyle/>
          <a:p>
            <a:r>
              <a:rPr lang="es-MX" dirty="0" err="1" smtClean="0"/>
              <a:t>Choose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answer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sentence</a:t>
            </a:r>
            <a:r>
              <a:rPr lang="es-MX" dirty="0" smtClean="0"/>
              <a:t>. </a:t>
            </a:r>
            <a:r>
              <a:rPr lang="es-MX" dirty="0" err="1" smtClean="0"/>
              <a:t>Circle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correct</a:t>
            </a:r>
            <a:r>
              <a:rPr lang="es-MX" dirty="0" smtClean="0"/>
              <a:t> </a:t>
            </a:r>
            <a:r>
              <a:rPr lang="es-MX" dirty="0" err="1" smtClean="0"/>
              <a:t>answer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854085"/>
            <a:ext cx="10363826" cy="342410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I ……………… 12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 					</a:t>
            </a:r>
            <a:r>
              <a:rPr lang="es-MX" sz="2400" b="1" dirty="0" smtClean="0"/>
              <a:t>Am </a:t>
            </a:r>
            <a:r>
              <a:rPr lang="es-MX" sz="2400" b="1" dirty="0" err="1" smtClean="0"/>
              <a:t>not</a:t>
            </a:r>
            <a:r>
              <a:rPr lang="es-MX" sz="2400" b="1" dirty="0" smtClean="0"/>
              <a:t>/</a:t>
            </a:r>
            <a:r>
              <a:rPr lang="es-MX" sz="2400" b="1" dirty="0" err="1" smtClean="0"/>
              <a:t>is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not</a:t>
            </a:r>
            <a:r>
              <a:rPr lang="es-MX" sz="2400" b="1" dirty="0" smtClean="0"/>
              <a:t>/are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brother</a:t>
            </a:r>
            <a:r>
              <a:rPr lang="es-MX" dirty="0" smtClean="0"/>
              <a:t> ……………… at </a:t>
            </a:r>
            <a:r>
              <a:rPr lang="es-MX" dirty="0" err="1" smtClean="0"/>
              <a:t>university</a:t>
            </a:r>
            <a:r>
              <a:rPr lang="es-MX" dirty="0" smtClean="0"/>
              <a:t>.			</a:t>
            </a:r>
            <a:r>
              <a:rPr lang="es-MX" sz="2400" b="1" dirty="0" err="1" smtClean="0"/>
              <a:t>is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not</a:t>
            </a:r>
            <a:r>
              <a:rPr lang="es-MX" sz="2400" b="1" dirty="0" smtClean="0"/>
              <a:t>/ </a:t>
            </a:r>
            <a:r>
              <a:rPr lang="es-MX" sz="2400" b="1" dirty="0" err="1" smtClean="0"/>
              <a:t>is</a:t>
            </a:r>
            <a:r>
              <a:rPr lang="es-MX" sz="2400" b="1" dirty="0" smtClean="0"/>
              <a:t>/ are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He ………………</a:t>
            </a:r>
            <a:r>
              <a:rPr lang="es-MX" dirty="0" err="1" smtClean="0"/>
              <a:t>good</a:t>
            </a:r>
            <a:r>
              <a:rPr lang="es-MX" dirty="0" smtClean="0"/>
              <a:t> at </a:t>
            </a:r>
            <a:r>
              <a:rPr lang="es-MX" dirty="0" err="1" smtClean="0"/>
              <a:t>chess</a:t>
            </a:r>
            <a:r>
              <a:rPr lang="es-MX" dirty="0" smtClean="0"/>
              <a:t>. 			</a:t>
            </a:r>
            <a:r>
              <a:rPr lang="es-MX" sz="2400" b="1" dirty="0"/>
              <a:t>            </a:t>
            </a:r>
            <a:r>
              <a:rPr lang="es-MX" sz="2400" b="1" dirty="0" smtClean="0"/>
              <a:t>IS</a:t>
            </a:r>
            <a:r>
              <a:rPr lang="es-MX" sz="2400" b="1" dirty="0"/>
              <a:t>/  s</a:t>
            </a:r>
            <a:r>
              <a:rPr lang="es-MX" sz="2400" b="1" dirty="0" smtClean="0"/>
              <a:t>’ </a:t>
            </a:r>
            <a:r>
              <a:rPr lang="es-MX" sz="2400" b="1" dirty="0" err="1" smtClean="0"/>
              <a:t>not</a:t>
            </a:r>
            <a:r>
              <a:rPr lang="es-MX" sz="2400" b="1" dirty="0" smtClean="0"/>
              <a:t>/ note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……………… THEY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school</a:t>
            </a:r>
            <a:r>
              <a:rPr lang="es-MX" dirty="0" smtClean="0"/>
              <a:t>? 			             </a:t>
            </a:r>
            <a:r>
              <a:rPr lang="es-MX" sz="2400" b="1" dirty="0" smtClean="0"/>
              <a:t>Are/ </a:t>
            </a:r>
            <a:r>
              <a:rPr lang="es-MX" sz="2400" b="1" dirty="0" err="1" smtClean="0"/>
              <a:t>is</a:t>
            </a:r>
            <a:r>
              <a:rPr lang="es-MX" sz="2400" b="1" dirty="0" smtClean="0"/>
              <a:t>/ am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I ……………… INTO ROCK MUSIC. 				</a:t>
            </a:r>
            <a:r>
              <a:rPr lang="es-MX" sz="2400" b="1" dirty="0" smtClean="0"/>
              <a:t>AM/ AM NOT/IS NOT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They</a:t>
            </a:r>
            <a:r>
              <a:rPr lang="es-MX" dirty="0" smtClean="0"/>
              <a:t> ……………… TIRED		 			</a:t>
            </a:r>
            <a:r>
              <a:rPr lang="es-MX" sz="2400" b="1" dirty="0" err="1" smtClean="0"/>
              <a:t>Arent</a:t>
            </a:r>
            <a:r>
              <a:rPr lang="es-MX" sz="2400" b="1" dirty="0" smtClean="0"/>
              <a:t>/ </a:t>
            </a:r>
            <a:r>
              <a:rPr lang="es-MX" sz="2400" b="1" dirty="0" err="1" smtClean="0"/>
              <a:t>aren’t</a:t>
            </a:r>
            <a:r>
              <a:rPr lang="es-MX" sz="2400" b="1" dirty="0" smtClean="0"/>
              <a:t>/ ares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13" y="5226018"/>
            <a:ext cx="1013032" cy="6753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0" y="5191351"/>
            <a:ext cx="1012709" cy="63294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95455" y="5258895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7422" y="5291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137972"/>
            <a:ext cx="10364451" cy="1596177"/>
          </a:xfrm>
        </p:spPr>
        <p:txBody>
          <a:bodyPr/>
          <a:lstStyle/>
          <a:p>
            <a:r>
              <a:rPr lang="es-MX" dirty="0" err="1" smtClean="0"/>
              <a:t>Make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right</a:t>
            </a:r>
            <a:r>
              <a:rPr lang="es-MX" dirty="0" smtClean="0"/>
              <a:t>!:</a:t>
            </a:r>
            <a:br>
              <a:rPr lang="es-MX" dirty="0" smtClean="0"/>
            </a:br>
            <a:r>
              <a:rPr lang="es-MX" dirty="0" err="1" smtClean="0"/>
              <a:t>find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mistake</a:t>
            </a:r>
            <a:r>
              <a:rPr lang="es-MX" dirty="0" smtClean="0"/>
              <a:t>, </a:t>
            </a:r>
            <a:r>
              <a:rPr lang="es-MX" dirty="0" err="1" smtClean="0"/>
              <a:t>underline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and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correctly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399" y="1734149"/>
            <a:ext cx="10363826" cy="3424107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s-MX" u="sng" dirty="0" err="1" smtClean="0"/>
              <a:t>We</a:t>
            </a:r>
            <a:r>
              <a:rPr lang="es-MX" u="sng" dirty="0" smtClean="0"/>
              <a:t> </a:t>
            </a:r>
            <a:r>
              <a:rPr lang="es-MX" u="sng" dirty="0" err="1" smtClean="0"/>
              <a:t>not</a:t>
            </a:r>
            <a:r>
              <a:rPr lang="es-MX" u="sng" dirty="0" smtClean="0"/>
              <a:t> </a:t>
            </a:r>
            <a:r>
              <a:rPr lang="es-MX" dirty="0" err="1" smtClean="0"/>
              <a:t>tired</a:t>
            </a:r>
            <a:r>
              <a:rPr lang="es-MX" dirty="0" smtClean="0"/>
              <a:t>.		……are…..                    WE ARE NOT TIRED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I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turkey</a:t>
            </a:r>
            <a:r>
              <a:rPr lang="es-MX" dirty="0" smtClean="0"/>
              <a:t>.		……………		…………………………………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at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park</a:t>
            </a:r>
            <a:r>
              <a:rPr lang="es-MX" dirty="0" smtClean="0"/>
              <a:t>.		</a:t>
            </a:r>
            <a:r>
              <a:rPr lang="es-MX" dirty="0"/>
              <a:t>……………		 …………………………………</a:t>
            </a:r>
            <a:endParaRPr lang="es-MX" dirty="0" smtClean="0"/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ARE SHE YOUNG	?             </a:t>
            </a:r>
            <a:r>
              <a:rPr lang="es-MX" dirty="0"/>
              <a:t>……………		 …………………………………</a:t>
            </a:r>
            <a:endParaRPr lang="es-MX" dirty="0" smtClean="0"/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Im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tall</a:t>
            </a:r>
            <a:r>
              <a:rPr lang="es-MX" dirty="0" smtClean="0"/>
              <a:t>.		</a:t>
            </a:r>
            <a:r>
              <a:rPr lang="es-MX" dirty="0"/>
              <a:t> ……………		 …………………………………</a:t>
            </a:r>
            <a:endParaRPr lang="es-MX" dirty="0" smtClean="0"/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My</a:t>
            </a:r>
            <a:r>
              <a:rPr lang="es-MX" dirty="0" smtClean="0"/>
              <a:t> dad are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engineer</a:t>
            </a:r>
            <a:r>
              <a:rPr lang="es-MX" dirty="0" smtClean="0"/>
              <a:t>.	 </a:t>
            </a:r>
            <a:r>
              <a:rPr lang="es-MX" dirty="0"/>
              <a:t>……………		 …………………………………</a:t>
            </a:r>
            <a:endParaRPr lang="es-MX" dirty="0" smtClean="0"/>
          </a:p>
          <a:p>
            <a:pPr marL="457200" indent="-457200">
              <a:buFont typeface="+mj-lt"/>
              <a:buAutoNum type="alphaLcPeriod"/>
            </a:pPr>
            <a:r>
              <a:rPr lang="es-MX" dirty="0" err="1" smtClean="0"/>
              <a:t>He’s</a:t>
            </a:r>
            <a:r>
              <a:rPr lang="es-MX" dirty="0" smtClean="0"/>
              <a:t> </a:t>
            </a:r>
            <a:r>
              <a:rPr lang="es-MX" dirty="0" err="1" smtClean="0"/>
              <a:t>n’t</a:t>
            </a:r>
            <a:r>
              <a:rPr lang="es-MX" dirty="0" smtClean="0"/>
              <a:t> </a:t>
            </a:r>
            <a:r>
              <a:rPr lang="es-MX" dirty="0" err="1" smtClean="0"/>
              <a:t>angry</a:t>
            </a:r>
            <a:r>
              <a:rPr lang="es-MX" dirty="0" smtClean="0"/>
              <a:t>.		 </a:t>
            </a:r>
            <a:r>
              <a:rPr lang="es-MX" dirty="0"/>
              <a:t>……………		 …………………………………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95" y="5158256"/>
            <a:ext cx="1013032" cy="6753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90" y="5247523"/>
            <a:ext cx="1012709" cy="63294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7944" y="5969733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9011" y="5883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0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Pictionary</a:t>
            </a:r>
            <a:r>
              <a:rPr lang="es-MX" dirty="0" smtClean="0"/>
              <a:t>!:</a:t>
            </a:r>
            <a:br>
              <a:rPr lang="es-MX" dirty="0" smtClean="0"/>
            </a:b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new </a:t>
            </a:r>
            <a:r>
              <a:rPr lang="es-MX" dirty="0" err="1" smtClean="0"/>
              <a:t>vocabulary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, </a:t>
            </a:r>
            <a:r>
              <a:rPr lang="es-MX" dirty="0" err="1" smtClean="0"/>
              <a:t>translate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and </a:t>
            </a:r>
            <a:r>
              <a:rPr lang="es-MX" dirty="0" err="1" smtClean="0"/>
              <a:t>draw</a:t>
            </a:r>
            <a:r>
              <a:rPr lang="es-MX" dirty="0" smtClean="0"/>
              <a:t>.</a:t>
            </a:r>
            <a:br>
              <a:rPr lang="es-MX" dirty="0" smtClean="0"/>
            </a:br>
            <a:r>
              <a:rPr lang="es-MX" dirty="0" err="1" smtClean="0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 </a:t>
            </a:r>
            <a:r>
              <a:rPr lang="es-MX" dirty="0" err="1" smtClean="0"/>
              <a:t>below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39237"/>
              </p:ext>
            </p:extLst>
          </p:nvPr>
        </p:nvGraphicFramePr>
        <p:xfrm>
          <a:off x="1851696" y="2381041"/>
          <a:ext cx="8129430" cy="3711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810"/>
                <a:gridCol w="2709810"/>
                <a:gridCol w="2709810"/>
              </a:tblGrid>
              <a:tr h="1237251">
                <a:tc>
                  <a:txBody>
                    <a:bodyPr/>
                    <a:lstStyle/>
                    <a:p>
                      <a:r>
                        <a:rPr lang="es-MX" dirty="0" smtClean="0"/>
                        <a:t>FAMILY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FAMILIA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2372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2372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845" y="2365892"/>
            <a:ext cx="2667402" cy="1239521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975" y="3420414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710" y="2545716"/>
            <a:ext cx="1013032" cy="675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0" y="2545716"/>
            <a:ext cx="1012709" cy="63294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974" y="4271769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73426" y="3344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5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1066</TotalTime>
  <Words>263</Words>
  <Application>Microsoft Office PowerPoint</Application>
  <PresentationFormat>Panorámica</PresentationFormat>
  <Paragraphs>44</Paragraphs>
  <Slides>10</Slides>
  <Notes>0</Notes>
  <HiddenSlides>0</HiddenSlides>
  <MMClips>21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Bahnschrift</vt:lpstr>
      <vt:lpstr>Tw Cen MT</vt:lpstr>
      <vt:lpstr>Gota</vt:lpstr>
      <vt:lpstr> ENGLISH DEPARTMENT Miss Carol Eckhardt I.- </vt:lpstr>
      <vt:lpstr>If in this PPT you have any question or suggestion please send me an email to: miss.eckhardt@hotmail.com  You can check vocabulary in this online dictionary: https://dictionary.cambridge.org/dictionary/english-spanish/table  </vt:lpstr>
      <vt:lpstr>Identify specific information by reading a short text about annie’s family, then complete the activities according to it. Be perseverant.</vt:lpstr>
      <vt:lpstr>Present simple: Verb to be </vt:lpstr>
      <vt:lpstr>MY FAMILY</vt:lpstr>
      <vt:lpstr>True or false: Read and circle true or false</vt:lpstr>
      <vt:lpstr>Choose the answer: Read the sentence. Circle the correct answer.</vt:lpstr>
      <vt:lpstr>Make it right!: find the mistake, underline it and write it correctly.</vt:lpstr>
      <vt:lpstr>Pictionary!: write the new vocabulary for you, translate it and draw. There is an example below.</vt:lpstr>
      <vt:lpstr>THANK YOU FOR YOUR HARD WORK.  MISS YOU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ENGLISH DEPARTMENT Miss Carol Eckhardt I.- </dc:title>
  <dc:creator>Carol Eckhardt</dc:creator>
  <cp:lastModifiedBy>Carol Eckhardt</cp:lastModifiedBy>
  <cp:revision>56</cp:revision>
  <dcterms:created xsi:type="dcterms:W3CDTF">2020-03-23T14:39:54Z</dcterms:created>
  <dcterms:modified xsi:type="dcterms:W3CDTF">2020-04-29T02:47:54Z</dcterms:modified>
</cp:coreProperties>
</file>