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 Eckhardt" initials="CE" lastIdx="1" clrIdx="0">
    <p:extLst>
      <p:ext uri="{19B8F6BF-5375-455C-9EA6-DF929625EA0E}">
        <p15:presenceInfo xmlns:p15="http://schemas.microsoft.com/office/powerpoint/2012/main" userId="Carol Eckhard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AC42F-B996-4152-9E4A-175182585FC7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1E5A51F-4D79-4583-8366-281B0C7FE0A4}">
      <dgm:prSet phldrT="[Texto]"/>
      <dgm:spPr/>
      <dgm:t>
        <a:bodyPr/>
        <a:lstStyle/>
        <a:p>
          <a:r>
            <a:rPr lang="es-MX" dirty="0" smtClean="0"/>
            <a:t>INGREDIENTS</a:t>
          </a:r>
          <a:endParaRPr lang="es-MX" dirty="0"/>
        </a:p>
      </dgm:t>
    </dgm:pt>
    <dgm:pt modelId="{FEC6B4F0-4ADF-4DF0-BE01-5473404964BC}" type="parTrans" cxnId="{50B8F6EB-BD97-44E0-8B1A-20078EEBAEFD}">
      <dgm:prSet/>
      <dgm:spPr/>
      <dgm:t>
        <a:bodyPr/>
        <a:lstStyle/>
        <a:p>
          <a:endParaRPr lang="es-MX"/>
        </a:p>
      </dgm:t>
    </dgm:pt>
    <dgm:pt modelId="{E941CC47-8030-408C-8801-693A361E08C6}" type="sibTrans" cxnId="{50B8F6EB-BD97-44E0-8B1A-20078EEBAEFD}">
      <dgm:prSet/>
      <dgm:spPr/>
      <dgm:t>
        <a:bodyPr/>
        <a:lstStyle/>
        <a:p>
          <a:endParaRPr lang="es-MX"/>
        </a:p>
      </dgm:t>
    </dgm:pt>
    <dgm:pt modelId="{33C2704E-A337-4ED3-97D9-3F709BFC6ED7}">
      <dgm:prSet phldrT="[Texto]"/>
      <dgm:spPr/>
      <dgm:t>
        <a:bodyPr/>
        <a:lstStyle/>
        <a:p>
          <a:r>
            <a:rPr lang="es-MX" dirty="0" smtClean="0"/>
            <a:t>EXAMPLE: </a:t>
          </a:r>
        </a:p>
        <a:p>
          <a:r>
            <a:rPr lang="es-MX" dirty="0" smtClean="0"/>
            <a:t>BANANA: Plátano</a:t>
          </a:r>
        </a:p>
        <a:p>
          <a:endParaRPr lang="es-MX" dirty="0"/>
        </a:p>
      </dgm:t>
    </dgm:pt>
    <dgm:pt modelId="{58BBED76-AE50-451D-81B5-4516B742A933}" type="parTrans" cxnId="{231245D2-9A43-4AAB-9260-E47429B02CD5}">
      <dgm:prSet/>
      <dgm:spPr/>
      <dgm:t>
        <a:bodyPr/>
        <a:lstStyle/>
        <a:p>
          <a:endParaRPr lang="es-MX"/>
        </a:p>
      </dgm:t>
    </dgm:pt>
    <dgm:pt modelId="{931DE133-1539-4800-9392-7DA46A1C7AF8}" type="sibTrans" cxnId="{231245D2-9A43-4AAB-9260-E47429B02CD5}">
      <dgm:prSet/>
      <dgm:spPr/>
      <dgm:t>
        <a:bodyPr/>
        <a:lstStyle/>
        <a:p>
          <a:endParaRPr lang="es-MX"/>
        </a:p>
      </dgm:t>
    </dgm:pt>
    <dgm:pt modelId="{B8FCA78E-AF35-455C-AF9C-3086CE602050}">
      <dgm:prSet phldrT="[Texto]"/>
      <dgm:spPr/>
      <dgm:t>
        <a:bodyPr/>
        <a:lstStyle/>
        <a:p>
          <a:endParaRPr lang="es-MX" dirty="0"/>
        </a:p>
      </dgm:t>
    </dgm:pt>
    <dgm:pt modelId="{063F6164-6F96-4EF1-BC52-9071DE589FA7}" type="parTrans" cxnId="{5BE8EE1C-68EB-4046-8749-7498A8340311}">
      <dgm:prSet/>
      <dgm:spPr/>
      <dgm:t>
        <a:bodyPr/>
        <a:lstStyle/>
        <a:p>
          <a:endParaRPr lang="es-MX"/>
        </a:p>
      </dgm:t>
    </dgm:pt>
    <dgm:pt modelId="{2C7B13C6-92DB-4C21-ADBE-BD0D3A29289A}" type="sibTrans" cxnId="{5BE8EE1C-68EB-4046-8749-7498A8340311}">
      <dgm:prSet/>
      <dgm:spPr/>
      <dgm:t>
        <a:bodyPr/>
        <a:lstStyle/>
        <a:p>
          <a:endParaRPr lang="es-MX"/>
        </a:p>
      </dgm:t>
    </dgm:pt>
    <dgm:pt modelId="{F3028C81-FB07-4702-8C71-3FE2A0157FAB}">
      <dgm:prSet phldrT="[Texto]"/>
      <dgm:spPr/>
      <dgm:t>
        <a:bodyPr/>
        <a:lstStyle/>
        <a:p>
          <a:endParaRPr lang="es-MX" dirty="0"/>
        </a:p>
      </dgm:t>
    </dgm:pt>
    <dgm:pt modelId="{C945A0E2-1936-424F-814F-20DF97A374A8}" type="parTrans" cxnId="{9FBF0244-1939-431B-BE57-983C216D9191}">
      <dgm:prSet/>
      <dgm:spPr/>
      <dgm:t>
        <a:bodyPr/>
        <a:lstStyle/>
        <a:p>
          <a:endParaRPr lang="es-MX"/>
        </a:p>
      </dgm:t>
    </dgm:pt>
    <dgm:pt modelId="{281B3A4C-1353-4626-B77C-64116C2F95E7}" type="sibTrans" cxnId="{9FBF0244-1939-431B-BE57-983C216D9191}">
      <dgm:prSet/>
      <dgm:spPr/>
      <dgm:t>
        <a:bodyPr/>
        <a:lstStyle/>
        <a:p>
          <a:endParaRPr lang="es-MX"/>
        </a:p>
      </dgm:t>
    </dgm:pt>
    <dgm:pt modelId="{71621AEF-2E85-4BB6-AF49-CF6EB8217023}">
      <dgm:prSet/>
      <dgm:spPr/>
      <dgm:t>
        <a:bodyPr/>
        <a:lstStyle/>
        <a:p>
          <a:endParaRPr lang="es-MX"/>
        </a:p>
      </dgm:t>
    </dgm:pt>
    <dgm:pt modelId="{9B3801D7-BDB7-49A5-B365-14E474905621}" type="parTrans" cxnId="{19B1AB9A-9FEB-4F87-B9C4-404C845F5A3E}">
      <dgm:prSet/>
      <dgm:spPr/>
      <dgm:t>
        <a:bodyPr/>
        <a:lstStyle/>
        <a:p>
          <a:endParaRPr lang="es-MX"/>
        </a:p>
      </dgm:t>
    </dgm:pt>
    <dgm:pt modelId="{165BBAFA-8866-4491-B865-23B291B2575A}" type="sibTrans" cxnId="{19B1AB9A-9FEB-4F87-B9C4-404C845F5A3E}">
      <dgm:prSet/>
      <dgm:spPr/>
      <dgm:t>
        <a:bodyPr/>
        <a:lstStyle/>
        <a:p>
          <a:endParaRPr lang="es-MX"/>
        </a:p>
      </dgm:t>
    </dgm:pt>
    <dgm:pt modelId="{0029C44D-09A0-49BC-A1F4-EF44D25579E1}">
      <dgm:prSet/>
      <dgm:spPr/>
      <dgm:t>
        <a:bodyPr/>
        <a:lstStyle/>
        <a:p>
          <a:endParaRPr lang="es-MX"/>
        </a:p>
      </dgm:t>
    </dgm:pt>
    <dgm:pt modelId="{FD63D0BC-877F-4F08-A0D9-D519E026A8BA}" type="parTrans" cxnId="{DB0D266F-BCAE-435D-8AD4-8DFE87D0F768}">
      <dgm:prSet/>
      <dgm:spPr/>
      <dgm:t>
        <a:bodyPr/>
        <a:lstStyle/>
        <a:p>
          <a:endParaRPr lang="es-MX"/>
        </a:p>
      </dgm:t>
    </dgm:pt>
    <dgm:pt modelId="{6C187D9F-16F1-4285-9866-0D56162E6753}" type="sibTrans" cxnId="{DB0D266F-BCAE-435D-8AD4-8DFE87D0F768}">
      <dgm:prSet/>
      <dgm:spPr/>
      <dgm:t>
        <a:bodyPr/>
        <a:lstStyle/>
        <a:p>
          <a:endParaRPr lang="es-MX"/>
        </a:p>
      </dgm:t>
    </dgm:pt>
    <dgm:pt modelId="{7ED0565D-9170-41E1-97DE-800FAFA96501}">
      <dgm:prSet/>
      <dgm:spPr/>
      <dgm:t>
        <a:bodyPr/>
        <a:lstStyle/>
        <a:p>
          <a:endParaRPr lang="es-MX"/>
        </a:p>
      </dgm:t>
    </dgm:pt>
    <dgm:pt modelId="{55C1B470-44FA-4483-AA63-6E2AB65DE0E5}" type="parTrans" cxnId="{58EBB7C0-F331-4001-868C-A7D56BCF25A5}">
      <dgm:prSet/>
      <dgm:spPr/>
      <dgm:t>
        <a:bodyPr/>
        <a:lstStyle/>
        <a:p>
          <a:endParaRPr lang="es-MX"/>
        </a:p>
      </dgm:t>
    </dgm:pt>
    <dgm:pt modelId="{E85A47F5-A67C-4BE1-B6E2-A2183D0A9386}" type="sibTrans" cxnId="{58EBB7C0-F331-4001-868C-A7D56BCF25A5}">
      <dgm:prSet/>
      <dgm:spPr/>
      <dgm:t>
        <a:bodyPr/>
        <a:lstStyle/>
        <a:p>
          <a:endParaRPr lang="es-MX"/>
        </a:p>
      </dgm:t>
    </dgm:pt>
    <dgm:pt modelId="{782F508A-13D8-4EE9-A642-DCF845C0BD0F}" type="pres">
      <dgm:prSet presAssocID="{854AC42F-B996-4152-9E4A-175182585F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8E38EF6-EDAD-4252-9B33-28D4F5119B43}" type="pres">
      <dgm:prSet presAssocID="{854AC42F-B996-4152-9E4A-175182585FC7}" presName="radial" presStyleCnt="0">
        <dgm:presLayoutVars>
          <dgm:animLvl val="ctr"/>
        </dgm:presLayoutVars>
      </dgm:prSet>
      <dgm:spPr/>
    </dgm:pt>
    <dgm:pt modelId="{6FD0F87F-60D7-4398-907D-63BDE6DACCB2}" type="pres">
      <dgm:prSet presAssocID="{B1E5A51F-4D79-4583-8366-281B0C7FE0A4}" presName="centerShape" presStyleLbl="vennNode1" presStyleIdx="0" presStyleCnt="7" custLinFactNeighborX="-1312" custLinFactNeighborY="5575"/>
      <dgm:spPr/>
      <dgm:t>
        <a:bodyPr/>
        <a:lstStyle/>
        <a:p>
          <a:endParaRPr lang="es-MX"/>
        </a:p>
      </dgm:t>
    </dgm:pt>
    <dgm:pt modelId="{056C13A8-F6B2-4FFF-8FAF-823D03F05F76}" type="pres">
      <dgm:prSet presAssocID="{33C2704E-A337-4ED3-97D9-3F709BFC6ED7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91C971-EEB9-41C2-B6B0-A942B79D7DA1}" type="pres">
      <dgm:prSet presAssocID="{B8FCA78E-AF35-455C-AF9C-3086CE602050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06BDE5-44C3-4601-850E-B8D78CF0FEEC}" type="pres">
      <dgm:prSet presAssocID="{7ED0565D-9170-41E1-97DE-800FAFA96501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F08AB7-6F51-45BB-93B4-0333699D5101}" type="pres">
      <dgm:prSet presAssocID="{F3028C81-FB07-4702-8C71-3FE2A0157FAB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E8861-9BD6-422C-9824-124B530F8A05}" type="pres">
      <dgm:prSet presAssocID="{71621AEF-2E85-4BB6-AF49-CF6EB8217023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E1585C-2515-4DC7-9B11-89B54C0B60C1}" type="pres">
      <dgm:prSet presAssocID="{0029C44D-09A0-49BC-A1F4-EF44D25579E1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9BE7B40-C65F-4D42-A4EE-6EF91C505284}" type="presOf" srcId="{0029C44D-09A0-49BC-A1F4-EF44D25579E1}" destId="{CAE1585C-2515-4DC7-9B11-89B54C0B60C1}" srcOrd="0" destOrd="0" presId="urn:microsoft.com/office/officeart/2005/8/layout/radial3"/>
    <dgm:cxn modelId="{90399BD0-5A9C-454A-AFEB-D3120275BE9C}" type="presOf" srcId="{B8FCA78E-AF35-455C-AF9C-3086CE602050}" destId="{9291C971-EEB9-41C2-B6B0-A942B79D7DA1}" srcOrd="0" destOrd="0" presId="urn:microsoft.com/office/officeart/2005/8/layout/radial3"/>
    <dgm:cxn modelId="{5BE8EE1C-68EB-4046-8749-7498A8340311}" srcId="{B1E5A51F-4D79-4583-8366-281B0C7FE0A4}" destId="{B8FCA78E-AF35-455C-AF9C-3086CE602050}" srcOrd="1" destOrd="0" parTransId="{063F6164-6F96-4EF1-BC52-9071DE589FA7}" sibTransId="{2C7B13C6-92DB-4C21-ADBE-BD0D3A29289A}"/>
    <dgm:cxn modelId="{50B8F6EB-BD97-44E0-8B1A-20078EEBAEFD}" srcId="{854AC42F-B996-4152-9E4A-175182585FC7}" destId="{B1E5A51F-4D79-4583-8366-281B0C7FE0A4}" srcOrd="0" destOrd="0" parTransId="{FEC6B4F0-4ADF-4DF0-BE01-5473404964BC}" sibTransId="{E941CC47-8030-408C-8801-693A361E08C6}"/>
    <dgm:cxn modelId="{F2F8BDAD-5BF2-4098-8CA9-3923DB875A07}" type="presOf" srcId="{71621AEF-2E85-4BB6-AF49-CF6EB8217023}" destId="{0F0E8861-9BD6-422C-9824-124B530F8A05}" srcOrd="0" destOrd="0" presId="urn:microsoft.com/office/officeart/2005/8/layout/radial3"/>
    <dgm:cxn modelId="{DB0D266F-BCAE-435D-8AD4-8DFE87D0F768}" srcId="{B1E5A51F-4D79-4583-8366-281B0C7FE0A4}" destId="{0029C44D-09A0-49BC-A1F4-EF44D25579E1}" srcOrd="5" destOrd="0" parTransId="{FD63D0BC-877F-4F08-A0D9-D519E026A8BA}" sibTransId="{6C187D9F-16F1-4285-9866-0D56162E6753}"/>
    <dgm:cxn modelId="{417A1C11-3927-48A2-8D59-867BFCE4F904}" type="presOf" srcId="{B1E5A51F-4D79-4583-8366-281B0C7FE0A4}" destId="{6FD0F87F-60D7-4398-907D-63BDE6DACCB2}" srcOrd="0" destOrd="0" presId="urn:microsoft.com/office/officeart/2005/8/layout/radial3"/>
    <dgm:cxn modelId="{58EBB7C0-F331-4001-868C-A7D56BCF25A5}" srcId="{B1E5A51F-4D79-4583-8366-281B0C7FE0A4}" destId="{7ED0565D-9170-41E1-97DE-800FAFA96501}" srcOrd="2" destOrd="0" parTransId="{55C1B470-44FA-4483-AA63-6E2AB65DE0E5}" sibTransId="{E85A47F5-A67C-4BE1-B6E2-A2183D0A9386}"/>
    <dgm:cxn modelId="{19B1AB9A-9FEB-4F87-B9C4-404C845F5A3E}" srcId="{B1E5A51F-4D79-4583-8366-281B0C7FE0A4}" destId="{71621AEF-2E85-4BB6-AF49-CF6EB8217023}" srcOrd="4" destOrd="0" parTransId="{9B3801D7-BDB7-49A5-B365-14E474905621}" sibTransId="{165BBAFA-8866-4491-B865-23B291B2575A}"/>
    <dgm:cxn modelId="{6D895AB5-D22C-41BB-80B6-9CFA1FD0E371}" type="presOf" srcId="{33C2704E-A337-4ED3-97D9-3F709BFC6ED7}" destId="{056C13A8-F6B2-4FFF-8FAF-823D03F05F76}" srcOrd="0" destOrd="0" presId="urn:microsoft.com/office/officeart/2005/8/layout/radial3"/>
    <dgm:cxn modelId="{B6D42871-7FBB-43C8-8762-48706E0E6FE1}" type="presOf" srcId="{F3028C81-FB07-4702-8C71-3FE2A0157FAB}" destId="{47F08AB7-6F51-45BB-93B4-0333699D5101}" srcOrd="0" destOrd="0" presId="urn:microsoft.com/office/officeart/2005/8/layout/radial3"/>
    <dgm:cxn modelId="{6EAD7365-446A-4A9B-8C36-D3FF714D7002}" type="presOf" srcId="{7ED0565D-9170-41E1-97DE-800FAFA96501}" destId="{D906BDE5-44C3-4601-850E-B8D78CF0FEEC}" srcOrd="0" destOrd="0" presId="urn:microsoft.com/office/officeart/2005/8/layout/radial3"/>
    <dgm:cxn modelId="{7593AFA7-4521-4D89-A127-07B7E6E2C411}" type="presOf" srcId="{854AC42F-B996-4152-9E4A-175182585FC7}" destId="{782F508A-13D8-4EE9-A642-DCF845C0BD0F}" srcOrd="0" destOrd="0" presId="urn:microsoft.com/office/officeart/2005/8/layout/radial3"/>
    <dgm:cxn modelId="{9FBF0244-1939-431B-BE57-983C216D9191}" srcId="{B1E5A51F-4D79-4583-8366-281B0C7FE0A4}" destId="{F3028C81-FB07-4702-8C71-3FE2A0157FAB}" srcOrd="3" destOrd="0" parTransId="{C945A0E2-1936-424F-814F-20DF97A374A8}" sibTransId="{281B3A4C-1353-4626-B77C-64116C2F95E7}"/>
    <dgm:cxn modelId="{231245D2-9A43-4AAB-9260-E47429B02CD5}" srcId="{B1E5A51F-4D79-4583-8366-281B0C7FE0A4}" destId="{33C2704E-A337-4ED3-97D9-3F709BFC6ED7}" srcOrd="0" destOrd="0" parTransId="{58BBED76-AE50-451D-81B5-4516B742A933}" sibTransId="{931DE133-1539-4800-9392-7DA46A1C7AF8}"/>
    <dgm:cxn modelId="{86DBC97E-C2B9-4EE3-9C5C-B148C3270FCE}" type="presParOf" srcId="{782F508A-13D8-4EE9-A642-DCF845C0BD0F}" destId="{78E38EF6-EDAD-4252-9B33-28D4F5119B43}" srcOrd="0" destOrd="0" presId="urn:microsoft.com/office/officeart/2005/8/layout/radial3"/>
    <dgm:cxn modelId="{EEA2A7F2-81A2-4EB3-A0BF-40E2A7C5AD68}" type="presParOf" srcId="{78E38EF6-EDAD-4252-9B33-28D4F5119B43}" destId="{6FD0F87F-60D7-4398-907D-63BDE6DACCB2}" srcOrd="0" destOrd="0" presId="urn:microsoft.com/office/officeart/2005/8/layout/radial3"/>
    <dgm:cxn modelId="{649CC98F-D160-4025-BDB2-34E5C5FD74C3}" type="presParOf" srcId="{78E38EF6-EDAD-4252-9B33-28D4F5119B43}" destId="{056C13A8-F6B2-4FFF-8FAF-823D03F05F76}" srcOrd="1" destOrd="0" presId="urn:microsoft.com/office/officeart/2005/8/layout/radial3"/>
    <dgm:cxn modelId="{71AD3030-0EB4-4288-925C-05D3D94678E4}" type="presParOf" srcId="{78E38EF6-EDAD-4252-9B33-28D4F5119B43}" destId="{9291C971-EEB9-41C2-B6B0-A942B79D7DA1}" srcOrd="2" destOrd="0" presId="urn:microsoft.com/office/officeart/2005/8/layout/radial3"/>
    <dgm:cxn modelId="{30C35376-7B64-46CF-8BFA-A378564E6ECC}" type="presParOf" srcId="{78E38EF6-EDAD-4252-9B33-28D4F5119B43}" destId="{D906BDE5-44C3-4601-850E-B8D78CF0FEEC}" srcOrd="3" destOrd="0" presId="urn:microsoft.com/office/officeart/2005/8/layout/radial3"/>
    <dgm:cxn modelId="{661DCBE1-2179-4E23-B25D-33428395D10F}" type="presParOf" srcId="{78E38EF6-EDAD-4252-9B33-28D4F5119B43}" destId="{47F08AB7-6F51-45BB-93B4-0333699D5101}" srcOrd="4" destOrd="0" presId="urn:microsoft.com/office/officeart/2005/8/layout/radial3"/>
    <dgm:cxn modelId="{FA76DB44-BC4E-4D5D-BC1D-81F41A23F660}" type="presParOf" srcId="{78E38EF6-EDAD-4252-9B33-28D4F5119B43}" destId="{0F0E8861-9BD6-422C-9824-124B530F8A05}" srcOrd="5" destOrd="0" presId="urn:microsoft.com/office/officeart/2005/8/layout/radial3"/>
    <dgm:cxn modelId="{575B5DA6-4F00-48F9-9076-46F0E4A1B930}" type="presParOf" srcId="{78E38EF6-EDAD-4252-9B33-28D4F5119B43}" destId="{CAE1585C-2515-4DC7-9B11-89B54C0B60C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57BA0-0F0A-4EB2-928B-3A8275B52CE0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38E0B9DC-10DE-4683-808B-25C41F48C590}">
      <dgm:prSet phldrT="[Texto]"/>
      <dgm:spPr/>
      <dgm:t>
        <a:bodyPr/>
        <a:lstStyle/>
        <a:p>
          <a:r>
            <a:rPr lang="es-MX" dirty="0" smtClean="0"/>
            <a:t>COOKING VERBS</a:t>
          </a:r>
          <a:endParaRPr lang="es-MX" dirty="0"/>
        </a:p>
      </dgm:t>
    </dgm:pt>
    <dgm:pt modelId="{F37BFE11-542B-4E35-B570-F7AE9810D4EE}" type="parTrans" cxnId="{3612C092-8BBF-4E67-93EF-CB74C46B6D12}">
      <dgm:prSet/>
      <dgm:spPr/>
      <dgm:t>
        <a:bodyPr/>
        <a:lstStyle/>
        <a:p>
          <a:endParaRPr lang="es-MX"/>
        </a:p>
      </dgm:t>
    </dgm:pt>
    <dgm:pt modelId="{85EBC26E-9F6F-4995-889F-B5CC6E8A39C3}" type="sibTrans" cxnId="{3612C092-8BBF-4E67-93EF-CB74C46B6D12}">
      <dgm:prSet/>
      <dgm:spPr/>
      <dgm:t>
        <a:bodyPr/>
        <a:lstStyle/>
        <a:p>
          <a:endParaRPr lang="es-MX"/>
        </a:p>
      </dgm:t>
    </dgm:pt>
    <dgm:pt modelId="{8B23AF96-521D-4875-8D92-60EA03603E31}">
      <dgm:prSet phldrT="[Texto]"/>
      <dgm:spPr/>
      <dgm:t>
        <a:bodyPr/>
        <a:lstStyle/>
        <a:p>
          <a:r>
            <a:rPr lang="es-MX" dirty="0" err="1" smtClean="0"/>
            <a:t>Example</a:t>
          </a:r>
          <a:r>
            <a:rPr lang="es-MX" dirty="0" smtClean="0"/>
            <a:t>:</a:t>
          </a:r>
        </a:p>
        <a:p>
          <a:r>
            <a:rPr lang="es-MX" dirty="0" err="1" smtClean="0"/>
            <a:t>Bake</a:t>
          </a:r>
          <a:r>
            <a:rPr lang="es-MX" dirty="0" smtClean="0"/>
            <a:t>: Hornear</a:t>
          </a:r>
        </a:p>
        <a:p>
          <a:endParaRPr lang="es-MX" dirty="0" smtClean="0"/>
        </a:p>
        <a:p>
          <a:endParaRPr lang="es-MX" dirty="0"/>
        </a:p>
      </dgm:t>
    </dgm:pt>
    <dgm:pt modelId="{DBDAB9E5-0A77-495B-984D-3CD65FC8147F}" type="parTrans" cxnId="{BFA3ACE9-5275-4FAA-9A14-5EF67DEE8101}">
      <dgm:prSet/>
      <dgm:spPr/>
      <dgm:t>
        <a:bodyPr/>
        <a:lstStyle/>
        <a:p>
          <a:endParaRPr lang="es-MX"/>
        </a:p>
      </dgm:t>
    </dgm:pt>
    <dgm:pt modelId="{7137BCBE-F61F-4D4A-A199-F0F58D4EC164}" type="sibTrans" cxnId="{BFA3ACE9-5275-4FAA-9A14-5EF67DEE8101}">
      <dgm:prSet/>
      <dgm:spPr/>
      <dgm:t>
        <a:bodyPr/>
        <a:lstStyle/>
        <a:p>
          <a:endParaRPr lang="es-MX"/>
        </a:p>
      </dgm:t>
    </dgm:pt>
    <dgm:pt modelId="{98E0C464-F61F-479C-A027-0C5CE47D0547}">
      <dgm:prSet/>
      <dgm:spPr/>
      <dgm:t>
        <a:bodyPr/>
        <a:lstStyle/>
        <a:p>
          <a:endParaRPr lang="es-MX"/>
        </a:p>
      </dgm:t>
    </dgm:pt>
    <dgm:pt modelId="{2C26C685-1212-4A8C-A249-CC95D1D42B4E}" type="parTrans" cxnId="{3199785D-FB83-4CF9-88BE-35908EA8B26E}">
      <dgm:prSet/>
      <dgm:spPr/>
      <dgm:t>
        <a:bodyPr/>
        <a:lstStyle/>
        <a:p>
          <a:endParaRPr lang="es-MX"/>
        </a:p>
      </dgm:t>
    </dgm:pt>
    <dgm:pt modelId="{9A191773-9A1E-486D-8EA8-687A10DB51D3}" type="sibTrans" cxnId="{3199785D-FB83-4CF9-88BE-35908EA8B26E}">
      <dgm:prSet/>
      <dgm:spPr/>
      <dgm:t>
        <a:bodyPr/>
        <a:lstStyle/>
        <a:p>
          <a:endParaRPr lang="es-MX"/>
        </a:p>
      </dgm:t>
    </dgm:pt>
    <dgm:pt modelId="{2330FFDC-A257-4A20-A64B-398DE5AE0FD0}">
      <dgm:prSet/>
      <dgm:spPr/>
      <dgm:t>
        <a:bodyPr/>
        <a:lstStyle/>
        <a:p>
          <a:endParaRPr lang="es-MX"/>
        </a:p>
      </dgm:t>
    </dgm:pt>
    <dgm:pt modelId="{D7F48180-3C01-4170-A4E2-73C904D9884D}" type="parTrans" cxnId="{37A417FD-F977-478F-BEF0-9476C52B3238}">
      <dgm:prSet/>
      <dgm:spPr/>
      <dgm:t>
        <a:bodyPr/>
        <a:lstStyle/>
        <a:p>
          <a:endParaRPr lang="es-MX"/>
        </a:p>
      </dgm:t>
    </dgm:pt>
    <dgm:pt modelId="{80C669DE-FA2E-458F-ACAD-7C9AD094F033}" type="sibTrans" cxnId="{37A417FD-F977-478F-BEF0-9476C52B3238}">
      <dgm:prSet/>
      <dgm:spPr/>
      <dgm:t>
        <a:bodyPr/>
        <a:lstStyle/>
        <a:p>
          <a:endParaRPr lang="es-MX"/>
        </a:p>
      </dgm:t>
    </dgm:pt>
    <dgm:pt modelId="{03E6E44A-7E3A-4620-ADB9-46421F1A3CE7}">
      <dgm:prSet/>
      <dgm:spPr/>
      <dgm:t>
        <a:bodyPr/>
        <a:lstStyle/>
        <a:p>
          <a:endParaRPr lang="es-MX"/>
        </a:p>
      </dgm:t>
    </dgm:pt>
    <dgm:pt modelId="{A2F51FF8-4992-4199-9640-F8ABBB868F54}" type="parTrans" cxnId="{5D75D053-4CD0-4967-AF11-0303EF72851F}">
      <dgm:prSet/>
      <dgm:spPr/>
      <dgm:t>
        <a:bodyPr/>
        <a:lstStyle/>
        <a:p>
          <a:endParaRPr lang="es-MX"/>
        </a:p>
      </dgm:t>
    </dgm:pt>
    <dgm:pt modelId="{CAA92922-DC38-4083-A1A4-BBB2CB3239A3}" type="sibTrans" cxnId="{5D75D053-4CD0-4967-AF11-0303EF72851F}">
      <dgm:prSet/>
      <dgm:spPr/>
      <dgm:t>
        <a:bodyPr/>
        <a:lstStyle/>
        <a:p>
          <a:endParaRPr lang="es-MX"/>
        </a:p>
      </dgm:t>
    </dgm:pt>
    <dgm:pt modelId="{33F577F5-73AD-42D8-B9EE-EE96668350DB}">
      <dgm:prSet/>
      <dgm:spPr/>
      <dgm:t>
        <a:bodyPr/>
        <a:lstStyle/>
        <a:p>
          <a:endParaRPr lang="es-MX"/>
        </a:p>
      </dgm:t>
    </dgm:pt>
    <dgm:pt modelId="{A1C2F230-FE93-4902-84C5-64EB283E8400}" type="parTrans" cxnId="{279D3355-96DB-4ADE-8ABB-D1D46BA60F00}">
      <dgm:prSet/>
      <dgm:spPr/>
      <dgm:t>
        <a:bodyPr/>
        <a:lstStyle/>
        <a:p>
          <a:endParaRPr lang="es-MX"/>
        </a:p>
      </dgm:t>
    </dgm:pt>
    <dgm:pt modelId="{91874176-B7F1-43DA-93E7-7EEF59C633BF}" type="sibTrans" cxnId="{279D3355-96DB-4ADE-8ABB-D1D46BA60F00}">
      <dgm:prSet/>
      <dgm:spPr/>
      <dgm:t>
        <a:bodyPr/>
        <a:lstStyle/>
        <a:p>
          <a:endParaRPr lang="es-MX"/>
        </a:p>
      </dgm:t>
    </dgm:pt>
    <dgm:pt modelId="{70ADD720-AFBB-4DC8-BD0D-68CD84045845}">
      <dgm:prSet/>
      <dgm:spPr/>
      <dgm:t>
        <a:bodyPr/>
        <a:lstStyle/>
        <a:p>
          <a:endParaRPr lang="es-MX"/>
        </a:p>
      </dgm:t>
    </dgm:pt>
    <dgm:pt modelId="{2BEE99DE-D056-4278-ACE7-CB6986FBF702}" type="parTrans" cxnId="{71AC12A5-327B-44C8-A795-86308E55C79C}">
      <dgm:prSet/>
      <dgm:spPr/>
      <dgm:t>
        <a:bodyPr/>
        <a:lstStyle/>
        <a:p>
          <a:endParaRPr lang="es-MX"/>
        </a:p>
      </dgm:t>
    </dgm:pt>
    <dgm:pt modelId="{06974EF0-855A-449A-A808-8D1EA33C448E}" type="sibTrans" cxnId="{71AC12A5-327B-44C8-A795-86308E55C79C}">
      <dgm:prSet/>
      <dgm:spPr/>
      <dgm:t>
        <a:bodyPr/>
        <a:lstStyle/>
        <a:p>
          <a:endParaRPr lang="es-MX"/>
        </a:p>
      </dgm:t>
    </dgm:pt>
    <dgm:pt modelId="{4B8CC6C0-460F-4BB1-8619-41F2B1903016}" type="pres">
      <dgm:prSet presAssocID="{0F757BA0-0F0A-4EB2-928B-3A8275B52C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BD53E37-4009-4A5E-9586-5D7121EB24F9}" type="pres">
      <dgm:prSet presAssocID="{38E0B9DC-10DE-4683-808B-25C41F48C590}" presName="centerShape" presStyleLbl="node0" presStyleIdx="0" presStyleCnt="1"/>
      <dgm:spPr/>
      <dgm:t>
        <a:bodyPr/>
        <a:lstStyle/>
        <a:p>
          <a:endParaRPr lang="es-MX"/>
        </a:p>
      </dgm:t>
    </dgm:pt>
    <dgm:pt modelId="{95861E08-DBDE-4ADD-BFC5-81E35D6FDF2C}" type="pres">
      <dgm:prSet presAssocID="{8B23AF96-521D-4875-8D92-60EA03603E3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136A34-71A0-492C-849E-DF5F8BD40B08}" type="pres">
      <dgm:prSet presAssocID="{8B23AF96-521D-4875-8D92-60EA03603E31}" presName="dummy" presStyleCnt="0"/>
      <dgm:spPr/>
    </dgm:pt>
    <dgm:pt modelId="{862BB1B5-E251-4E71-8A4F-2939855D160C}" type="pres">
      <dgm:prSet presAssocID="{7137BCBE-F61F-4D4A-A199-F0F58D4EC164}" presName="sibTrans" presStyleLbl="sibTrans2D1" presStyleIdx="0" presStyleCnt="6"/>
      <dgm:spPr/>
      <dgm:t>
        <a:bodyPr/>
        <a:lstStyle/>
        <a:p>
          <a:endParaRPr lang="es-MX"/>
        </a:p>
      </dgm:t>
    </dgm:pt>
    <dgm:pt modelId="{989850CA-C20A-49D7-81B4-D993D653EC21}" type="pres">
      <dgm:prSet presAssocID="{98E0C464-F61F-479C-A027-0C5CE47D054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B731BA-EBED-483B-B20D-D716C05AA36F}" type="pres">
      <dgm:prSet presAssocID="{98E0C464-F61F-479C-A027-0C5CE47D0547}" presName="dummy" presStyleCnt="0"/>
      <dgm:spPr/>
    </dgm:pt>
    <dgm:pt modelId="{41DF5C4A-19CE-4B0C-82A2-C211BDC5169E}" type="pres">
      <dgm:prSet presAssocID="{9A191773-9A1E-486D-8EA8-687A10DB51D3}" presName="sibTrans" presStyleLbl="sibTrans2D1" presStyleIdx="1" presStyleCnt="6"/>
      <dgm:spPr/>
      <dgm:t>
        <a:bodyPr/>
        <a:lstStyle/>
        <a:p>
          <a:endParaRPr lang="es-MX"/>
        </a:p>
      </dgm:t>
    </dgm:pt>
    <dgm:pt modelId="{4FB21EFA-5213-4DD4-87D2-D74AADD96CED}" type="pres">
      <dgm:prSet presAssocID="{2330FFDC-A257-4A20-A64B-398DE5AE0F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7871BA-B76C-405D-A9E7-573C748B97DB}" type="pres">
      <dgm:prSet presAssocID="{2330FFDC-A257-4A20-A64B-398DE5AE0FD0}" presName="dummy" presStyleCnt="0"/>
      <dgm:spPr/>
    </dgm:pt>
    <dgm:pt modelId="{D8BBC054-B374-476F-AE0D-B2123BC150DC}" type="pres">
      <dgm:prSet presAssocID="{80C669DE-FA2E-458F-ACAD-7C9AD094F033}" presName="sibTrans" presStyleLbl="sibTrans2D1" presStyleIdx="2" presStyleCnt="6"/>
      <dgm:spPr/>
      <dgm:t>
        <a:bodyPr/>
        <a:lstStyle/>
        <a:p>
          <a:endParaRPr lang="es-MX"/>
        </a:p>
      </dgm:t>
    </dgm:pt>
    <dgm:pt modelId="{81EDA64F-21D7-4D55-B24C-69C55A1DBDB3}" type="pres">
      <dgm:prSet presAssocID="{03E6E44A-7E3A-4620-ADB9-46421F1A3C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703E68-A79B-4EDF-96D4-8D32D36D02AD}" type="pres">
      <dgm:prSet presAssocID="{03E6E44A-7E3A-4620-ADB9-46421F1A3CE7}" presName="dummy" presStyleCnt="0"/>
      <dgm:spPr/>
    </dgm:pt>
    <dgm:pt modelId="{6AF1F360-63B4-432E-B6E7-57190643DE4A}" type="pres">
      <dgm:prSet presAssocID="{CAA92922-DC38-4083-A1A4-BBB2CB3239A3}" presName="sibTrans" presStyleLbl="sibTrans2D1" presStyleIdx="3" presStyleCnt="6"/>
      <dgm:spPr/>
      <dgm:t>
        <a:bodyPr/>
        <a:lstStyle/>
        <a:p>
          <a:endParaRPr lang="es-MX"/>
        </a:p>
      </dgm:t>
    </dgm:pt>
    <dgm:pt modelId="{BABD3150-EBF8-42D0-8641-5321A3F5C70B}" type="pres">
      <dgm:prSet presAssocID="{33F577F5-73AD-42D8-B9EE-EE96668350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C44252-0F7B-43AE-AA29-BE887FC3B31A}" type="pres">
      <dgm:prSet presAssocID="{33F577F5-73AD-42D8-B9EE-EE96668350DB}" presName="dummy" presStyleCnt="0"/>
      <dgm:spPr/>
    </dgm:pt>
    <dgm:pt modelId="{565CE235-FC63-41F8-B96D-94C098D734D0}" type="pres">
      <dgm:prSet presAssocID="{91874176-B7F1-43DA-93E7-7EEF59C633BF}" presName="sibTrans" presStyleLbl="sibTrans2D1" presStyleIdx="4" presStyleCnt="6"/>
      <dgm:spPr/>
      <dgm:t>
        <a:bodyPr/>
        <a:lstStyle/>
        <a:p>
          <a:endParaRPr lang="es-MX"/>
        </a:p>
      </dgm:t>
    </dgm:pt>
    <dgm:pt modelId="{64D8EA12-8AB9-45AE-B4F1-24248236ADBE}" type="pres">
      <dgm:prSet presAssocID="{70ADD720-AFBB-4DC8-BD0D-68CD8404584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EC3878-D201-4C39-BAB6-496AD9AC3BFA}" type="pres">
      <dgm:prSet presAssocID="{70ADD720-AFBB-4DC8-BD0D-68CD84045845}" presName="dummy" presStyleCnt="0"/>
      <dgm:spPr/>
    </dgm:pt>
    <dgm:pt modelId="{2D5CCDFA-5233-45D2-A750-696F28C435FF}" type="pres">
      <dgm:prSet presAssocID="{06974EF0-855A-449A-A808-8D1EA33C448E}" presName="sibTrans" presStyleLbl="sibTrans2D1" presStyleIdx="5" presStyleCnt="6"/>
      <dgm:spPr/>
      <dgm:t>
        <a:bodyPr/>
        <a:lstStyle/>
        <a:p>
          <a:endParaRPr lang="es-MX"/>
        </a:p>
      </dgm:t>
    </dgm:pt>
  </dgm:ptLst>
  <dgm:cxnLst>
    <dgm:cxn modelId="{5D75D053-4CD0-4967-AF11-0303EF72851F}" srcId="{38E0B9DC-10DE-4683-808B-25C41F48C590}" destId="{03E6E44A-7E3A-4620-ADB9-46421F1A3CE7}" srcOrd="3" destOrd="0" parTransId="{A2F51FF8-4992-4199-9640-F8ABBB868F54}" sibTransId="{CAA92922-DC38-4083-A1A4-BBB2CB3239A3}"/>
    <dgm:cxn modelId="{BA77C1A0-624E-47F5-8C02-0A6C6DFD16B7}" type="presOf" srcId="{7137BCBE-F61F-4D4A-A199-F0F58D4EC164}" destId="{862BB1B5-E251-4E71-8A4F-2939855D160C}" srcOrd="0" destOrd="0" presId="urn:microsoft.com/office/officeart/2005/8/layout/radial6"/>
    <dgm:cxn modelId="{1F095C34-B97C-49BD-BB97-31007232622E}" type="presOf" srcId="{03E6E44A-7E3A-4620-ADB9-46421F1A3CE7}" destId="{81EDA64F-21D7-4D55-B24C-69C55A1DBDB3}" srcOrd="0" destOrd="0" presId="urn:microsoft.com/office/officeart/2005/8/layout/radial6"/>
    <dgm:cxn modelId="{3612C092-8BBF-4E67-93EF-CB74C46B6D12}" srcId="{0F757BA0-0F0A-4EB2-928B-3A8275B52CE0}" destId="{38E0B9DC-10DE-4683-808B-25C41F48C590}" srcOrd="0" destOrd="0" parTransId="{F37BFE11-542B-4E35-B570-F7AE9810D4EE}" sibTransId="{85EBC26E-9F6F-4995-889F-B5CC6E8A39C3}"/>
    <dgm:cxn modelId="{285EBEB3-499B-4F6F-B590-7B4BB37C146A}" type="presOf" srcId="{38E0B9DC-10DE-4683-808B-25C41F48C590}" destId="{DBD53E37-4009-4A5E-9586-5D7121EB24F9}" srcOrd="0" destOrd="0" presId="urn:microsoft.com/office/officeart/2005/8/layout/radial6"/>
    <dgm:cxn modelId="{6B39F669-C871-4396-82E8-5D24D685A5BE}" type="presOf" srcId="{91874176-B7F1-43DA-93E7-7EEF59C633BF}" destId="{565CE235-FC63-41F8-B96D-94C098D734D0}" srcOrd="0" destOrd="0" presId="urn:microsoft.com/office/officeart/2005/8/layout/radial6"/>
    <dgm:cxn modelId="{D3FB9431-4887-49CF-99B2-B04051AF9B67}" type="presOf" srcId="{0F757BA0-0F0A-4EB2-928B-3A8275B52CE0}" destId="{4B8CC6C0-460F-4BB1-8619-41F2B1903016}" srcOrd="0" destOrd="0" presId="urn:microsoft.com/office/officeart/2005/8/layout/radial6"/>
    <dgm:cxn modelId="{37A417FD-F977-478F-BEF0-9476C52B3238}" srcId="{38E0B9DC-10DE-4683-808B-25C41F48C590}" destId="{2330FFDC-A257-4A20-A64B-398DE5AE0FD0}" srcOrd="2" destOrd="0" parTransId="{D7F48180-3C01-4170-A4E2-73C904D9884D}" sibTransId="{80C669DE-FA2E-458F-ACAD-7C9AD094F033}"/>
    <dgm:cxn modelId="{BFA3ACE9-5275-4FAA-9A14-5EF67DEE8101}" srcId="{38E0B9DC-10DE-4683-808B-25C41F48C590}" destId="{8B23AF96-521D-4875-8D92-60EA03603E31}" srcOrd="0" destOrd="0" parTransId="{DBDAB9E5-0A77-495B-984D-3CD65FC8147F}" sibTransId="{7137BCBE-F61F-4D4A-A199-F0F58D4EC164}"/>
    <dgm:cxn modelId="{94E29845-F935-49EA-AEC6-2B74D6526F8E}" type="presOf" srcId="{8B23AF96-521D-4875-8D92-60EA03603E31}" destId="{95861E08-DBDE-4ADD-BFC5-81E35D6FDF2C}" srcOrd="0" destOrd="0" presId="urn:microsoft.com/office/officeart/2005/8/layout/radial6"/>
    <dgm:cxn modelId="{3199785D-FB83-4CF9-88BE-35908EA8B26E}" srcId="{38E0B9DC-10DE-4683-808B-25C41F48C590}" destId="{98E0C464-F61F-479C-A027-0C5CE47D0547}" srcOrd="1" destOrd="0" parTransId="{2C26C685-1212-4A8C-A249-CC95D1D42B4E}" sibTransId="{9A191773-9A1E-486D-8EA8-687A10DB51D3}"/>
    <dgm:cxn modelId="{175A8FA2-3D37-4348-A105-841FCEA5FF51}" type="presOf" srcId="{06974EF0-855A-449A-A808-8D1EA33C448E}" destId="{2D5CCDFA-5233-45D2-A750-696F28C435FF}" srcOrd="0" destOrd="0" presId="urn:microsoft.com/office/officeart/2005/8/layout/radial6"/>
    <dgm:cxn modelId="{7AB8D243-6CF0-4C47-AA33-F9ED5A19DCE4}" type="presOf" srcId="{98E0C464-F61F-479C-A027-0C5CE47D0547}" destId="{989850CA-C20A-49D7-81B4-D993D653EC21}" srcOrd="0" destOrd="0" presId="urn:microsoft.com/office/officeart/2005/8/layout/radial6"/>
    <dgm:cxn modelId="{279D3355-96DB-4ADE-8ABB-D1D46BA60F00}" srcId="{38E0B9DC-10DE-4683-808B-25C41F48C590}" destId="{33F577F5-73AD-42D8-B9EE-EE96668350DB}" srcOrd="4" destOrd="0" parTransId="{A1C2F230-FE93-4902-84C5-64EB283E8400}" sibTransId="{91874176-B7F1-43DA-93E7-7EEF59C633BF}"/>
    <dgm:cxn modelId="{AF058548-D4F7-490B-B427-8BB699A592A0}" type="presOf" srcId="{2330FFDC-A257-4A20-A64B-398DE5AE0FD0}" destId="{4FB21EFA-5213-4DD4-87D2-D74AADD96CED}" srcOrd="0" destOrd="0" presId="urn:microsoft.com/office/officeart/2005/8/layout/radial6"/>
    <dgm:cxn modelId="{71AC12A5-327B-44C8-A795-86308E55C79C}" srcId="{38E0B9DC-10DE-4683-808B-25C41F48C590}" destId="{70ADD720-AFBB-4DC8-BD0D-68CD84045845}" srcOrd="5" destOrd="0" parTransId="{2BEE99DE-D056-4278-ACE7-CB6986FBF702}" sibTransId="{06974EF0-855A-449A-A808-8D1EA33C448E}"/>
    <dgm:cxn modelId="{76691F0F-7ED4-4009-83E0-47EB7FF3994D}" type="presOf" srcId="{CAA92922-DC38-4083-A1A4-BBB2CB3239A3}" destId="{6AF1F360-63B4-432E-B6E7-57190643DE4A}" srcOrd="0" destOrd="0" presId="urn:microsoft.com/office/officeart/2005/8/layout/radial6"/>
    <dgm:cxn modelId="{C987B5AB-1279-4971-BB6B-ED7F2A3A0E66}" type="presOf" srcId="{70ADD720-AFBB-4DC8-BD0D-68CD84045845}" destId="{64D8EA12-8AB9-45AE-B4F1-24248236ADBE}" srcOrd="0" destOrd="0" presId="urn:microsoft.com/office/officeart/2005/8/layout/radial6"/>
    <dgm:cxn modelId="{EC86EA7E-CBDC-47C6-8BC5-73592075DD80}" type="presOf" srcId="{80C669DE-FA2E-458F-ACAD-7C9AD094F033}" destId="{D8BBC054-B374-476F-AE0D-B2123BC150DC}" srcOrd="0" destOrd="0" presId="urn:microsoft.com/office/officeart/2005/8/layout/radial6"/>
    <dgm:cxn modelId="{1AE586CC-A41A-48EF-A835-967BAE3ED6E8}" type="presOf" srcId="{33F577F5-73AD-42D8-B9EE-EE96668350DB}" destId="{BABD3150-EBF8-42D0-8641-5321A3F5C70B}" srcOrd="0" destOrd="0" presId="urn:microsoft.com/office/officeart/2005/8/layout/radial6"/>
    <dgm:cxn modelId="{A3541AF9-3786-4FF4-B133-63E8DD6D9542}" type="presOf" srcId="{9A191773-9A1E-486D-8EA8-687A10DB51D3}" destId="{41DF5C4A-19CE-4B0C-82A2-C211BDC5169E}" srcOrd="0" destOrd="0" presId="urn:microsoft.com/office/officeart/2005/8/layout/radial6"/>
    <dgm:cxn modelId="{A3BCEF67-E8AF-4EF1-960C-9333942CECF2}" type="presParOf" srcId="{4B8CC6C0-460F-4BB1-8619-41F2B1903016}" destId="{DBD53E37-4009-4A5E-9586-5D7121EB24F9}" srcOrd="0" destOrd="0" presId="urn:microsoft.com/office/officeart/2005/8/layout/radial6"/>
    <dgm:cxn modelId="{EB02BDC8-AD28-4CC5-9E10-9FBD134A6BEE}" type="presParOf" srcId="{4B8CC6C0-460F-4BB1-8619-41F2B1903016}" destId="{95861E08-DBDE-4ADD-BFC5-81E35D6FDF2C}" srcOrd="1" destOrd="0" presId="urn:microsoft.com/office/officeart/2005/8/layout/radial6"/>
    <dgm:cxn modelId="{155F2759-D23B-483B-B800-FDCF5B639CDC}" type="presParOf" srcId="{4B8CC6C0-460F-4BB1-8619-41F2B1903016}" destId="{4B136A34-71A0-492C-849E-DF5F8BD40B08}" srcOrd="2" destOrd="0" presId="urn:microsoft.com/office/officeart/2005/8/layout/radial6"/>
    <dgm:cxn modelId="{725042FB-BE83-4B7E-A6AB-D8B9F8C2FF40}" type="presParOf" srcId="{4B8CC6C0-460F-4BB1-8619-41F2B1903016}" destId="{862BB1B5-E251-4E71-8A4F-2939855D160C}" srcOrd="3" destOrd="0" presId="urn:microsoft.com/office/officeart/2005/8/layout/radial6"/>
    <dgm:cxn modelId="{47CD900E-876D-4934-9C34-E63008398948}" type="presParOf" srcId="{4B8CC6C0-460F-4BB1-8619-41F2B1903016}" destId="{989850CA-C20A-49D7-81B4-D993D653EC21}" srcOrd="4" destOrd="0" presId="urn:microsoft.com/office/officeart/2005/8/layout/radial6"/>
    <dgm:cxn modelId="{AB440E9E-774E-4648-9476-916EEF80B6ED}" type="presParOf" srcId="{4B8CC6C0-460F-4BB1-8619-41F2B1903016}" destId="{00B731BA-EBED-483B-B20D-D716C05AA36F}" srcOrd="5" destOrd="0" presId="urn:microsoft.com/office/officeart/2005/8/layout/radial6"/>
    <dgm:cxn modelId="{9BDB04F6-E825-458C-A316-92249779A56C}" type="presParOf" srcId="{4B8CC6C0-460F-4BB1-8619-41F2B1903016}" destId="{41DF5C4A-19CE-4B0C-82A2-C211BDC5169E}" srcOrd="6" destOrd="0" presId="urn:microsoft.com/office/officeart/2005/8/layout/radial6"/>
    <dgm:cxn modelId="{D6BB6F2A-FC21-4A40-8C3C-DC397F7410F3}" type="presParOf" srcId="{4B8CC6C0-460F-4BB1-8619-41F2B1903016}" destId="{4FB21EFA-5213-4DD4-87D2-D74AADD96CED}" srcOrd="7" destOrd="0" presId="urn:microsoft.com/office/officeart/2005/8/layout/radial6"/>
    <dgm:cxn modelId="{87CB4435-EEBD-416A-AB8A-BBC616CE077D}" type="presParOf" srcId="{4B8CC6C0-460F-4BB1-8619-41F2B1903016}" destId="{CC7871BA-B76C-405D-A9E7-573C748B97DB}" srcOrd="8" destOrd="0" presId="urn:microsoft.com/office/officeart/2005/8/layout/radial6"/>
    <dgm:cxn modelId="{4A609D69-F59B-4071-8679-E6CB0F8C74C7}" type="presParOf" srcId="{4B8CC6C0-460F-4BB1-8619-41F2B1903016}" destId="{D8BBC054-B374-476F-AE0D-B2123BC150DC}" srcOrd="9" destOrd="0" presId="urn:microsoft.com/office/officeart/2005/8/layout/radial6"/>
    <dgm:cxn modelId="{36589F3C-9621-4189-B543-C716CC02C639}" type="presParOf" srcId="{4B8CC6C0-460F-4BB1-8619-41F2B1903016}" destId="{81EDA64F-21D7-4D55-B24C-69C55A1DBDB3}" srcOrd="10" destOrd="0" presId="urn:microsoft.com/office/officeart/2005/8/layout/radial6"/>
    <dgm:cxn modelId="{257F1F95-AD39-4855-8275-676970577742}" type="presParOf" srcId="{4B8CC6C0-460F-4BB1-8619-41F2B1903016}" destId="{8E703E68-A79B-4EDF-96D4-8D32D36D02AD}" srcOrd="11" destOrd="0" presId="urn:microsoft.com/office/officeart/2005/8/layout/radial6"/>
    <dgm:cxn modelId="{5A975204-5E67-4207-9003-72DA2428E040}" type="presParOf" srcId="{4B8CC6C0-460F-4BB1-8619-41F2B1903016}" destId="{6AF1F360-63B4-432E-B6E7-57190643DE4A}" srcOrd="12" destOrd="0" presId="urn:microsoft.com/office/officeart/2005/8/layout/radial6"/>
    <dgm:cxn modelId="{FD01936A-15C8-44A4-991A-0049B6A04BC3}" type="presParOf" srcId="{4B8CC6C0-460F-4BB1-8619-41F2B1903016}" destId="{BABD3150-EBF8-42D0-8641-5321A3F5C70B}" srcOrd="13" destOrd="0" presId="urn:microsoft.com/office/officeart/2005/8/layout/radial6"/>
    <dgm:cxn modelId="{306B6C8A-DE4B-4A2D-9FCF-C08FD2BB0FE4}" type="presParOf" srcId="{4B8CC6C0-460F-4BB1-8619-41F2B1903016}" destId="{0CC44252-0F7B-43AE-AA29-BE887FC3B31A}" srcOrd="14" destOrd="0" presId="urn:microsoft.com/office/officeart/2005/8/layout/radial6"/>
    <dgm:cxn modelId="{37AF5E9D-77A0-4155-921F-6F2BD4AB02E6}" type="presParOf" srcId="{4B8CC6C0-460F-4BB1-8619-41F2B1903016}" destId="{565CE235-FC63-41F8-B96D-94C098D734D0}" srcOrd="15" destOrd="0" presId="urn:microsoft.com/office/officeart/2005/8/layout/radial6"/>
    <dgm:cxn modelId="{42B6D58C-EEAC-46AE-B247-3B07C4DA2368}" type="presParOf" srcId="{4B8CC6C0-460F-4BB1-8619-41F2B1903016}" destId="{64D8EA12-8AB9-45AE-B4F1-24248236ADBE}" srcOrd="16" destOrd="0" presId="urn:microsoft.com/office/officeart/2005/8/layout/radial6"/>
    <dgm:cxn modelId="{5071F834-54C1-40CA-8552-596EF5A923E4}" type="presParOf" srcId="{4B8CC6C0-460F-4BB1-8619-41F2B1903016}" destId="{43EC3878-D201-4C39-BAB6-496AD9AC3BFA}" srcOrd="17" destOrd="0" presId="urn:microsoft.com/office/officeart/2005/8/layout/radial6"/>
    <dgm:cxn modelId="{095E880F-8562-43CF-ADF9-ED1404504E99}" type="presParOf" srcId="{4B8CC6C0-460F-4BB1-8619-41F2B1903016}" destId="{2D5CCDFA-5233-45D2-A750-696F28C435F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3AFFE-E44C-4E3D-BF45-B000BEFFC6A6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509C2D42-FAD4-4F9E-9A19-FBBAAB61EE02}">
      <dgm:prSet phldrT="[Texto]"/>
      <dgm:spPr/>
      <dgm:t>
        <a:bodyPr/>
        <a:lstStyle/>
        <a:p>
          <a:r>
            <a:rPr lang="es-MX" dirty="0" err="1" smtClean="0"/>
            <a:t>Utensils</a:t>
          </a:r>
          <a:endParaRPr lang="es-MX" dirty="0"/>
        </a:p>
      </dgm:t>
    </dgm:pt>
    <dgm:pt modelId="{24A7F33B-B00A-42BF-9DDC-B752E036A32E}" type="parTrans" cxnId="{D81D1AEA-7055-4989-B30A-6D06A2CB68C7}">
      <dgm:prSet/>
      <dgm:spPr/>
      <dgm:t>
        <a:bodyPr/>
        <a:lstStyle/>
        <a:p>
          <a:endParaRPr lang="es-MX"/>
        </a:p>
      </dgm:t>
    </dgm:pt>
    <dgm:pt modelId="{B44C70CA-A1E9-4FD6-A4D5-27BB89BF2BBF}" type="sibTrans" cxnId="{D81D1AEA-7055-4989-B30A-6D06A2CB68C7}">
      <dgm:prSet/>
      <dgm:spPr/>
      <dgm:t>
        <a:bodyPr/>
        <a:lstStyle/>
        <a:p>
          <a:endParaRPr lang="es-MX"/>
        </a:p>
      </dgm:t>
    </dgm:pt>
    <dgm:pt modelId="{34E6F6B7-2443-4BA3-B221-C7283EF3DD8A}">
      <dgm:prSet phldrT="[Texto]"/>
      <dgm:spPr/>
      <dgm:t>
        <a:bodyPr/>
        <a:lstStyle/>
        <a:p>
          <a:r>
            <a:rPr lang="es-MX" dirty="0" err="1" smtClean="0"/>
            <a:t>Example</a:t>
          </a:r>
          <a:r>
            <a:rPr lang="es-MX" dirty="0" smtClean="0"/>
            <a:t>:</a:t>
          </a:r>
        </a:p>
        <a:p>
          <a:r>
            <a:rPr lang="es-MX" dirty="0" err="1" smtClean="0"/>
            <a:t>Fork</a:t>
          </a:r>
          <a:r>
            <a:rPr lang="es-MX" dirty="0" smtClean="0"/>
            <a:t>: Tenedor</a:t>
          </a:r>
        </a:p>
        <a:p>
          <a:endParaRPr lang="es-MX" dirty="0"/>
        </a:p>
      </dgm:t>
    </dgm:pt>
    <dgm:pt modelId="{67744973-EC39-4BC2-A12B-9E486624E63E}" type="parTrans" cxnId="{174DF25A-9BD2-4343-9901-1C721C183E92}">
      <dgm:prSet/>
      <dgm:spPr/>
      <dgm:t>
        <a:bodyPr/>
        <a:lstStyle/>
        <a:p>
          <a:endParaRPr lang="es-MX"/>
        </a:p>
      </dgm:t>
    </dgm:pt>
    <dgm:pt modelId="{8F865EB3-E20D-4FA8-9670-922A94222DF7}" type="sibTrans" cxnId="{174DF25A-9BD2-4343-9901-1C721C183E92}">
      <dgm:prSet/>
      <dgm:spPr/>
      <dgm:t>
        <a:bodyPr/>
        <a:lstStyle/>
        <a:p>
          <a:endParaRPr lang="es-MX"/>
        </a:p>
      </dgm:t>
    </dgm:pt>
    <dgm:pt modelId="{A46D9587-65A0-46E5-BA65-A28D6E7CE7C5}">
      <dgm:prSet/>
      <dgm:spPr/>
      <dgm:t>
        <a:bodyPr/>
        <a:lstStyle/>
        <a:p>
          <a:endParaRPr lang="es-MX"/>
        </a:p>
      </dgm:t>
    </dgm:pt>
    <dgm:pt modelId="{54D6B915-D230-4D38-AB8A-35A56EA5D77B}" type="parTrans" cxnId="{D8EDB8F8-2349-49A5-B70F-CE944B455021}">
      <dgm:prSet/>
      <dgm:spPr/>
      <dgm:t>
        <a:bodyPr/>
        <a:lstStyle/>
        <a:p>
          <a:endParaRPr lang="es-MX"/>
        </a:p>
      </dgm:t>
    </dgm:pt>
    <dgm:pt modelId="{05E794B8-9266-4B84-9A1F-95644135D2D2}" type="sibTrans" cxnId="{D8EDB8F8-2349-49A5-B70F-CE944B455021}">
      <dgm:prSet/>
      <dgm:spPr/>
      <dgm:t>
        <a:bodyPr/>
        <a:lstStyle/>
        <a:p>
          <a:endParaRPr lang="es-MX"/>
        </a:p>
      </dgm:t>
    </dgm:pt>
    <dgm:pt modelId="{E6CE2056-B8F7-4EA8-B900-DF00A34CB849}">
      <dgm:prSet/>
      <dgm:spPr/>
      <dgm:t>
        <a:bodyPr/>
        <a:lstStyle/>
        <a:p>
          <a:endParaRPr lang="es-MX"/>
        </a:p>
      </dgm:t>
    </dgm:pt>
    <dgm:pt modelId="{EB9B1C32-D6C7-4EDF-83AD-40579824A55E}" type="parTrans" cxnId="{E97C7018-5096-41B7-80A5-51A3C7FAC3A5}">
      <dgm:prSet/>
      <dgm:spPr/>
      <dgm:t>
        <a:bodyPr/>
        <a:lstStyle/>
        <a:p>
          <a:endParaRPr lang="es-MX"/>
        </a:p>
      </dgm:t>
    </dgm:pt>
    <dgm:pt modelId="{C1A76B4C-4FD1-40A8-93C7-594B89F33B36}" type="sibTrans" cxnId="{E97C7018-5096-41B7-80A5-51A3C7FAC3A5}">
      <dgm:prSet/>
      <dgm:spPr/>
      <dgm:t>
        <a:bodyPr/>
        <a:lstStyle/>
        <a:p>
          <a:endParaRPr lang="es-MX"/>
        </a:p>
      </dgm:t>
    </dgm:pt>
    <dgm:pt modelId="{16016DBD-C2C4-4225-BE24-07B560679D08}">
      <dgm:prSet/>
      <dgm:spPr/>
      <dgm:t>
        <a:bodyPr/>
        <a:lstStyle/>
        <a:p>
          <a:endParaRPr lang="es-MX"/>
        </a:p>
      </dgm:t>
    </dgm:pt>
    <dgm:pt modelId="{603BE368-B15A-4A82-BEFD-2DD8F811A545}" type="parTrans" cxnId="{2FC3C6BA-55FD-4010-B37B-5BC052A2CBF2}">
      <dgm:prSet/>
      <dgm:spPr/>
      <dgm:t>
        <a:bodyPr/>
        <a:lstStyle/>
        <a:p>
          <a:endParaRPr lang="es-MX"/>
        </a:p>
      </dgm:t>
    </dgm:pt>
    <dgm:pt modelId="{2F0AD694-A974-4AEB-87F8-C2EE95B73391}" type="sibTrans" cxnId="{2FC3C6BA-55FD-4010-B37B-5BC052A2CBF2}">
      <dgm:prSet/>
      <dgm:spPr/>
      <dgm:t>
        <a:bodyPr/>
        <a:lstStyle/>
        <a:p>
          <a:endParaRPr lang="es-MX"/>
        </a:p>
      </dgm:t>
    </dgm:pt>
    <dgm:pt modelId="{F0E9C443-365D-48C1-B4F5-DD47E7202F77}">
      <dgm:prSet/>
      <dgm:spPr/>
      <dgm:t>
        <a:bodyPr/>
        <a:lstStyle/>
        <a:p>
          <a:endParaRPr lang="es-MX"/>
        </a:p>
      </dgm:t>
    </dgm:pt>
    <dgm:pt modelId="{D04ACD2B-2663-431D-B36F-C74F833D4A57}" type="parTrans" cxnId="{6BCFBBB2-A859-4B48-8326-F9D13C63D6F9}">
      <dgm:prSet/>
      <dgm:spPr/>
      <dgm:t>
        <a:bodyPr/>
        <a:lstStyle/>
        <a:p>
          <a:endParaRPr lang="es-MX"/>
        </a:p>
      </dgm:t>
    </dgm:pt>
    <dgm:pt modelId="{2DA8CDDB-3A64-4002-82B3-2D194DC2B09B}" type="sibTrans" cxnId="{6BCFBBB2-A859-4B48-8326-F9D13C63D6F9}">
      <dgm:prSet/>
      <dgm:spPr/>
      <dgm:t>
        <a:bodyPr/>
        <a:lstStyle/>
        <a:p>
          <a:endParaRPr lang="es-MX"/>
        </a:p>
      </dgm:t>
    </dgm:pt>
    <dgm:pt modelId="{47C018F0-31FC-41F6-8A48-6120CFF025DC}">
      <dgm:prSet/>
      <dgm:spPr/>
      <dgm:t>
        <a:bodyPr/>
        <a:lstStyle/>
        <a:p>
          <a:endParaRPr lang="es-MX"/>
        </a:p>
      </dgm:t>
    </dgm:pt>
    <dgm:pt modelId="{C67525A0-3300-43DC-8239-95B8E17B0BDB}" type="parTrans" cxnId="{A11818E5-856F-4CCE-B7E6-0AB89FC6C936}">
      <dgm:prSet/>
      <dgm:spPr/>
      <dgm:t>
        <a:bodyPr/>
        <a:lstStyle/>
        <a:p>
          <a:endParaRPr lang="es-MX"/>
        </a:p>
      </dgm:t>
    </dgm:pt>
    <dgm:pt modelId="{8E6F4799-2C2F-44FF-9F89-277B3A53B8A2}" type="sibTrans" cxnId="{A11818E5-856F-4CCE-B7E6-0AB89FC6C936}">
      <dgm:prSet/>
      <dgm:spPr/>
      <dgm:t>
        <a:bodyPr/>
        <a:lstStyle/>
        <a:p>
          <a:endParaRPr lang="es-MX"/>
        </a:p>
      </dgm:t>
    </dgm:pt>
    <dgm:pt modelId="{E81AEA3D-8364-49ED-9196-45EECEA344CF}" type="pres">
      <dgm:prSet presAssocID="{5323AFFE-E44C-4E3D-BF45-B000BEFFC6A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96C4724-CEB2-4FEE-9438-0FE233C09600}" type="pres">
      <dgm:prSet presAssocID="{509C2D42-FAD4-4F9E-9A19-FBBAAB61EE02}" presName="centerShape" presStyleLbl="node0" presStyleIdx="0" presStyleCnt="1"/>
      <dgm:spPr/>
      <dgm:t>
        <a:bodyPr/>
        <a:lstStyle/>
        <a:p>
          <a:endParaRPr lang="es-MX"/>
        </a:p>
      </dgm:t>
    </dgm:pt>
    <dgm:pt modelId="{B562526A-74EE-4477-8751-1F4E2FD0F2A2}" type="pres">
      <dgm:prSet presAssocID="{67744973-EC39-4BC2-A12B-9E486624E63E}" presName="parTrans" presStyleLbl="sibTrans2D1" presStyleIdx="0" presStyleCnt="6"/>
      <dgm:spPr/>
      <dgm:t>
        <a:bodyPr/>
        <a:lstStyle/>
        <a:p>
          <a:endParaRPr lang="es-MX"/>
        </a:p>
      </dgm:t>
    </dgm:pt>
    <dgm:pt modelId="{7E40F46D-9ACE-4EEB-B357-7F262913ADE4}" type="pres">
      <dgm:prSet presAssocID="{67744973-EC39-4BC2-A12B-9E486624E63E}" presName="connectorText" presStyleLbl="sibTrans2D1" presStyleIdx="0" presStyleCnt="6"/>
      <dgm:spPr/>
      <dgm:t>
        <a:bodyPr/>
        <a:lstStyle/>
        <a:p>
          <a:endParaRPr lang="es-MX"/>
        </a:p>
      </dgm:t>
    </dgm:pt>
    <dgm:pt modelId="{CD7F4E82-F0EF-49D9-BF73-C3651DA05ED0}" type="pres">
      <dgm:prSet presAssocID="{34E6F6B7-2443-4BA3-B221-C7283EF3DD8A}" presName="node" presStyleLbl="node1" presStyleIdx="0" presStyleCnt="6" custScaleX="129069" custScaleY="1169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605F76-60A7-4BFB-A1D7-3CD18C324A9A}" type="pres">
      <dgm:prSet presAssocID="{54D6B915-D230-4D38-AB8A-35A56EA5D77B}" presName="parTrans" presStyleLbl="sibTrans2D1" presStyleIdx="1" presStyleCnt="6"/>
      <dgm:spPr/>
      <dgm:t>
        <a:bodyPr/>
        <a:lstStyle/>
        <a:p>
          <a:endParaRPr lang="es-MX"/>
        </a:p>
      </dgm:t>
    </dgm:pt>
    <dgm:pt modelId="{2825D948-BE4E-4B2A-9EB2-553F897F7928}" type="pres">
      <dgm:prSet presAssocID="{54D6B915-D230-4D38-AB8A-35A56EA5D77B}" presName="connectorText" presStyleLbl="sibTrans2D1" presStyleIdx="1" presStyleCnt="6"/>
      <dgm:spPr/>
      <dgm:t>
        <a:bodyPr/>
        <a:lstStyle/>
        <a:p>
          <a:endParaRPr lang="es-MX"/>
        </a:p>
      </dgm:t>
    </dgm:pt>
    <dgm:pt modelId="{BE19A544-5BD6-4C13-9289-A59CE793CD86}" type="pres">
      <dgm:prSet presAssocID="{A46D9587-65A0-46E5-BA65-A28D6E7CE7C5}" presName="node" presStyleLbl="node1" presStyleIdx="1" presStyleCnt="6" custScaleX="125549" custScaleY="1267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415C24-BBF6-4ECB-8658-17429D55F9E6}" type="pres">
      <dgm:prSet presAssocID="{EB9B1C32-D6C7-4EDF-83AD-40579824A55E}" presName="parTrans" presStyleLbl="sibTrans2D1" presStyleIdx="2" presStyleCnt="6"/>
      <dgm:spPr/>
      <dgm:t>
        <a:bodyPr/>
        <a:lstStyle/>
        <a:p>
          <a:endParaRPr lang="es-MX"/>
        </a:p>
      </dgm:t>
    </dgm:pt>
    <dgm:pt modelId="{67008480-288E-4CF8-BF6A-E1988D1A3B7C}" type="pres">
      <dgm:prSet presAssocID="{EB9B1C32-D6C7-4EDF-83AD-40579824A55E}" presName="connectorText" presStyleLbl="sibTrans2D1" presStyleIdx="2" presStyleCnt="6"/>
      <dgm:spPr/>
      <dgm:t>
        <a:bodyPr/>
        <a:lstStyle/>
        <a:p>
          <a:endParaRPr lang="es-MX"/>
        </a:p>
      </dgm:t>
    </dgm:pt>
    <dgm:pt modelId="{F1954B99-2358-4A0E-BDF8-C1F1C2A52ED8}" type="pres">
      <dgm:prSet presAssocID="{E6CE2056-B8F7-4EA8-B900-DF00A34CB849}" presName="node" presStyleLbl="node1" presStyleIdx="2" presStyleCnt="6" custScaleX="131797" custScaleY="1227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254231-DB1E-4E15-8C10-341CF34FBBAE}" type="pres">
      <dgm:prSet presAssocID="{603BE368-B15A-4A82-BEFD-2DD8F811A545}" presName="parTrans" presStyleLbl="sibTrans2D1" presStyleIdx="3" presStyleCnt="6"/>
      <dgm:spPr/>
      <dgm:t>
        <a:bodyPr/>
        <a:lstStyle/>
        <a:p>
          <a:endParaRPr lang="es-MX"/>
        </a:p>
      </dgm:t>
    </dgm:pt>
    <dgm:pt modelId="{88CA8327-BD8C-4780-9DF6-DE6F5430366E}" type="pres">
      <dgm:prSet presAssocID="{603BE368-B15A-4A82-BEFD-2DD8F811A545}" presName="connectorText" presStyleLbl="sibTrans2D1" presStyleIdx="3" presStyleCnt="6"/>
      <dgm:spPr/>
      <dgm:t>
        <a:bodyPr/>
        <a:lstStyle/>
        <a:p>
          <a:endParaRPr lang="es-MX"/>
        </a:p>
      </dgm:t>
    </dgm:pt>
    <dgm:pt modelId="{95BBC4C7-C61C-4236-9E26-822C837F47AD}" type="pres">
      <dgm:prSet presAssocID="{16016DBD-C2C4-4225-BE24-07B560679D08}" presName="node" presStyleLbl="node1" presStyleIdx="3" presStyleCnt="6" custScaleX="121966" custScaleY="1199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C67764-07D7-4B0A-A3D4-C47692318039}" type="pres">
      <dgm:prSet presAssocID="{D04ACD2B-2663-431D-B36F-C74F833D4A57}" presName="parTrans" presStyleLbl="sibTrans2D1" presStyleIdx="4" presStyleCnt="6"/>
      <dgm:spPr/>
      <dgm:t>
        <a:bodyPr/>
        <a:lstStyle/>
        <a:p>
          <a:endParaRPr lang="es-MX"/>
        </a:p>
      </dgm:t>
    </dgm:pt>
    <dgm:pt modelId="{3E7901CD-7345-4485-9815-A44B64E624F6}" type="pres">
      <dgm:prSet presAssocID="{D04ACD2B-2663-431D-B36F-C74F833D4A57}" presName="connectorText" presStyleLbl="sibTrans2D1" presStyleIdx="4" presStyleCnt="6"/>
      <dgm:spPr/>
      <dgm:t>
        <a:bodyPr/>
        <a:lstStyle/>
        <a:p>
          <a:endParaRPr lang="es-MX"/>
        </a:p>
      </dgm:t>
    </dgm:pt>
    <dgm:pt modelId="{8B5C9A30-5872-4DC4-9DD2-54C76C333C1C}" type="pres">
      <dgm:prSet presAssocID="{F0E9C443-365D-48C1-B4F5-DD47E7202F77}" presName="node" presStyleLbl="node1" presStyleIdx="4" presStyleCnt="6" custScaleX="132079" custScaleY="112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053D49-260B-4DA6-9424-1C4CF68974BD}" type="pres">
      <dgm:prSet presAssocID="{C67525A0-3300-43DC-8239-95B8E17B0BDB}" presName="parTrans" presStyleLbl="sibTrans2D1" presStyleIdx="5" presStyleCnt="6"/>
      <dgm:spPr/>
      <dgm:t>
        <a:bodyPr/>
        <a:lstStyle/>
        <a:p>
          <a:endParaRPr lang="es-MX"/>
        </a:p>
      </dgm:t>
    </dgm:pt>
    <dgm:pt modelId="{92F760C2-079E-4187-B9A5-6D62EDA54167}" type="pres">
      <dgm:prSet presAssocID="{C67525A0-3300-43DC-8239-95B8E17B0BDB}" presName="connectorText" presStyleLbl="sibTrans2D1" presStyleIdx="5" presStyleCnt="6"/>
      <dgm:spPr/>
      <dgm:t>
        <a:bodyPr/>
        <a:lstStyle/>
        <a:p>
          <a:endParaRPr lang="es-MX"/>
        </a:p>
      </dgm:t>
    </dgm:pt>
    <dgm:pt modelId="{6F297D00-3927-4AAA-B449-2EF8E8AEE916}" type="pres">
      <dgm:prSet presAssocID="{47C018F0-31FC-41F6-8A48-6120CFF025DC}" presName="node" presStyleLbl="node1" presStyleIdx="5" presStyleCnt="6" custScaleX="120331" custScaleY="1203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339F719-28A3-4EF1-8D0F-0CF13C3774E5}" type="presOf" srcId="{A46D9587-65A0-46E5-BA65-A28D6E7CE7C5}" destId="{BE19A544-5BD6-4C13-9289-A59CE793CD86}" srcOrd="0" destOrd="0" presId="urn:microsoft.com/office/officeart/2005/8/layout/radial5"/>
    <dgm:cxn modelId="{554E3A9A-8AAB-430A-81CD-668F7CFE794E}" type="presOf" srcId="{5323AFFE-E44C-4E3D-BF45-B000BEFFC6A6}" destId="{E81AEA3D-8364-49ED-9196-45EECEA344CF}" srcOrd="0" destOrd="0" presId="urn:microsoft.com/office/officeart/2005/8/layout/radial5"/>
    <dgm:cxn modelId="{A85767C3-8793-47A9-81AB-4459C52E6C53}" type="presOf" srcId="{54D6B915-D230-4D38-AB8A-35A56EA5D77B}" destId="{FA605F76-60A7-4BFB-A1D7-3CD18C324A9A}" srcOrd="0" destOrd="0" presId="urn:microsoft.com/office/officeart/2005/8/layout/radial5"/>
    <dgm:cxn modelId="{2D506465-A4E1-4659-BEB9-B75AC05BFE75}" type="presOf" srcId="{603BE368-B15A-4A82-BEFD-2DD8F811A545}" destId="{88CA8327-BD8C-4780-9DF6-DE6F5430366E}" srcOrd="1" destOrd="0" presId="urn:microsoft.com/office/officeart/2005/8/layout/radial5"/>
    <dgm:cxn modelId="{2FC3C6BA-55FD-4010-B37B-5BC052A2CBF2}" srcId="{509C2D42-FAD4-4F9E-9A19-FBBAAB61EE02}" destId="{16016DBD-C2C4-4225-BE24-07B560679D08}" srcOrd="3" destOrd="0" parTransId="{603BE368-B15A-4A82-BEFD-2DD8F811A545}" sibTransId="{2F0AD694-A974-4AEB-87F8-C2EE95B73391}"/>
    <dgm:cxn modelId="{45FBD368-18C0-4C58-A94B-B8F529021893}" type="presOf" srcId="{16016DBD-C2C4-4225-BE24-07B560679D08}" destId="{95BBC4C7-C61C-4236-9E26-822C837F47AD}" srcOrd="0" destOrd="0" presId="urn:microsoft.com/office/officeart/2005/8/layout/radial5"/>
    <dgm:cxn modelId="{5B5C039F-66CE-4270-8EA6-761A7A42D4B6}" type="presOf" srcId="{67744973-EC39-4BC2-A12B-9E486624E63E}" destId="{7E40F46D-9ACE-4EEB-B357-7F262913ADE4}" srcOrd="1" destOrd="0" presId="urn:microsoft.com/office/officeart/2005/8/layout/radial5"/>
    <dgm:cxn modelId="{A11818E5-856F-4CCE-B7E6-0AB89FC6C936}" srcId="{509C2D42-FAD4-4F9E-9A19-FBBAAB61EE02}" destId="{47C018F0-31FC-41F6-8A48-6120CFF025DC}" srcOrd="5" destOrd="0" parTransId="{C67525A0-3300-43DC-8239-95B8E17B0BDB}" sibTransId="{8E6F4799-2C2F-44FF-9F89-277B3A53B8A2}"/>
    <dgm:cxn modelId="{26E56946-3C10-45A5-BC9A-C8A58BA2F9B3}" type="presOf" srcId="{67744973-EC39-4BC2-A12B-9E486624E63E}" destId="{B562526A-74EE-4477-8751-1F4E2FD0F2A2}" srcOrd="0" destOrd="0" presId="urn:microsoft.com/office/officeart/2005/8/layout/radial5"/>
    <dgm:cxn modelId="{85202898-DD8A-42F5-97DD-E0F3E4DDBC21}" type="presOf" srcId="{F0E9C443-365D-48C1-B4F5-DD47E7202F77}" destId="{8B5C9A30-5872-4DC4-9DD2-54C76C333C1C}" srcOrd="0" destOrd="0" presId="urn:microsoft.com/office/officeart/2005/8/layout/radial5"/>
    <dgm:cxn modelId="{D8EDB8F8-2349-49A5-B70F-CE944B455021}" srcId="{509C2D42-FAD4-4F9E-9A19-FBBAAB61EE02}" destId="{A46D9587-65A0-46E5-BA65-A28D6E7CE7C5}" srcOrd="1" destOrd="0" parTransId="{54D6B915-D230-4D38-AB8A-35A56EA5D77B}" sibTransId="{05E794B8-9266-4B84-9A1F-95644135D2D2}"/>
    <dgm:cxn modelId="{C5EAA957-C9B1-4F53-B21C-B3D52C654187}" type="presOf" srcId="{EB9B1C32-D6C7-4EDF-83AD-40579824A55E}" destId="{BB415C24-BBF6-4ECB-8658-17429D55F9E6}" srcOrd="0" destOrd="0" presId="urn:microsoft.com/office/officeart/2005/8/layout/radial5"/>
    <dgm:cxn modelId="{2296BDCB-CBB4-4C10-8FC9-E25F34C10FFE}" type="presOf" srcId="{34E6F6B7-2443-4BA3-B221-C7283EF3DD8A}" destId="{CD7F4E82-F0EF-49D9-BF73-C3651DA05ED0}" srcOrd="0" destOrd="0" presId="urn:microsoft.com/office/officeart/2005/8/layout/radial5"/>
    <dgm:cxn modelId="{3DDF2B52-1BAD-4EA4-BAFB-68E78E60F162}" type="presOf" srcId="{509C2D42-FAD4-4F9E-9A19-FBBAAB61EE02}" destId="{196C4724-CEB2-4FEE-9438-0FE233C09600}" srcOrd="0" destOrd="0" presId="urn:microsoft.com/office/officeart/2005/8/layout/radial5"/>
    <dgm:cxn modelId="{769CAFB7-8DD9-4743-AAFF-344ED8A132F7}" type="presOf" srcId="{54D6B915-D230-4D38-AB8A-35A56EA5D77B}" destId="{2825D948-BE4E-4B2A-9EB2-553F897F7928}" srcOrd="1" destOrd="0" presId="urn:microsoft.com/office/officeart/2005/8/layout/radial5"/>
    <dgm:cxn modelId="{C47A5CB8-13AC-4060-8573-6F5AC6CEE195}" type="presOf" srcId="{EB9B1C32-D6C7-4EDF-83AD-40579824A55E}" destId="{67008480-288E-4CF8-BF6A-E1988D1A3B7C}" srcOrd="1" destOrd="0" presId="urn:microsoft.com/office/officeart/2005/8/layout/radial5"/>
    <dgm:cxn modelId="{4DDE84A8-5839-4738-A4BE-82AD2EB01C64}" type="presOf" srcId="{603BE368-B15A-4A82-BEFD-2DD8F811A545}" destId="{DD254231-DB1E-4E15-8C10-341CF34FBBAE}" srcOrd="0" destOrd="0" presId="urn:microsoft.com/office/officeart/2005/8/layout/radial5"/>
    <dgm:cxn modelId="{E5EEFB68-53C1-4208-8E4B-0E057389631B}" type="presOf" srcId="{D04ACD2B-2663-431D-B36F-C74F833D4A57}" destId="{3E7901CD-7345-4485-9815-A44B64E624F6}" srcOrd="1" destOrd="0" presId="urn:microsoft.com/office/officeart/2005/8/layout/radial5"/>
    <dgm:cxn modelId="{D81D1AEA-7055-4989-B30A-6D06A2CB68C7}" srcId="{5323AFFE-E44C-4E3D-BF45-B000BEFFC6A6}" destId="{509C2D42-FAD4-4F9E-9A19-FBBAAB61EE02}" srcOrd="0" destOrd="0" parTransId="{24A7F33B-B00A-42BF-9DDC-B752E036A32E}" sibTransId="{B44C70CA-A1E9-4FD6-A4D5-27BB89BF2BBF}"/>
    <dgm:cxn modelId="{333CE303-475B-4A94-8F32-35B307278944}" type="presOf" srcId="{E6CE2056-B8F7-4EA8-B900-DF00A34CB849}" destId="{F1954B99-2358-4A0E-BDF8-C1F1C2A52ED8}" srcOrd="0" destOrd="0" presId="urn:microsoft.com/office/officeart/2005/8/layout/radial5"/>
    <dgm:cxn modelId="{E97C7018-5096-41B7-80A5-51A3C7FAC3A5}" srcId="{509C2D42-FAD4-4F9E-9A19-FBBAAB61EE02}" destId="{E6CE2056-B8F7-4EA8-B900-DF00A34CB849}" srcOrd="2" destOrd="0" parTransId="{EB9B1C32-D6C7-4EDF-83AD-40579824A55E}" sibTransId="{C1A76B4C-4FD1-40A8-93C7-594B89F33B36}"/>
    <dgm:cxn modelId="{A8989CBB-167F-4EC8-BE85-092B2756E0E4}" type="presOf" srcId="{C67525A0-3300-43DC-8239-95B8E17B0BDB}" destId="{92F760C2-079E-4187-B9A5-6D62EDA54167}" srcOrd="1" destOrd="0" presId="urn:microsoft.com/office/officeart/2005/8/layout/radial5"/>
    <dgm:cxn modelId="{6C08E5FC-DB76-4E22-8DD9-F474541440E6}" type="presOf" srcId="{47C018F0-31FC-41F6-8A48-6120CFF025DC}" destId="{6F297D00-3927-4AAA-B449-2EF8E8AEE916}" srcOrd="0" destOrd="0" presId="urn:microsoft.com/office/officeart/2005/8/layout/radial5"/>
    <dgm:cxn modelId="{174DF25A-9BD2-4343-9901-1C721C183E92}" srcId="{509C2D42-FAD4-4F9E-9A19-FBBAAB61EE02}" destId="{34E6F6B7-2443-4BA3-B221-C7283EF3DD8A}" srcOrd="0" destOrd="0" parTransId="{67744973-EC39-4BC2-A12B-9E486624E63E}" sibTransId="{8F865EB3-E20D-4FA8-9670-922A94222DF7}"/>
    <dgm:cxn modelId="{6BCFBBB2-A859-4B48-8326-F9D13C63D6F9}" srcId="{509C2D42-FAD4-4F9E-9A19-FBBAAB61EE02}" destId="{F0E9C443-365D-48C1-B4F5-DD47E7202F77}" srcOrd="4" destOrd="0" parTransId="{D04ACD2B-2663-431D-B36F-C74F833D4A57}" sibTransId="{2DA8CDDB-3A64-4002-82B3-2D194DC2B09B}"/>
    <dgm:cxn modelId="{4C486FB7-A97D-43E3-8936-F0B308FF8D3A}" type="presOf" srcId="{D04ACD2B-2663-431D-B36F-C74F833D4A57}" destId="{46C67764-07D7-4B0A-A3D4-C47692318039}" srcOrd="0" destOrd="0" presId="urn:microsoft.com/office/officeart/2005/8/layout/radial5"/>
    <dgm:cxn modelId="{F63CF54F-337C-4FB7-BF00-233B41145BC3}" type="presOf" srcId="{C67525A0-3300-43DC-8239-95B8E17B0BDB}" destId="{A5053D49-260B-4DA6-9424-1C4CF68974BD}" srcOrd="0" destOrd="0" presId="urn:microsoft.com/office/officeart/2005/8/layout/radial5"/>
    <dgm:cxn modelId="{8A74D5DB-8EC4-4557-BE4D-7A4707C0F6B1}" type="presParOf" srcId="{E81AEA3D-8364-49ED-9196-45EECEA344CF}" destId="{196C4724-CEB2-4FEE-9438-0FE233C09600}" srcOrd="0" destOrd="0" presId="urn:microsoft.com/office/officeart/2005/8/layout/radial5"/>
    <dgm:cxn modelId="{FDD021D5-6E38-41C1-BD8B-33B859CACB16}" type="presParOf" srcId="{E81AEA3D-8364-49ED-9196-45EECEA344CF}" destId="{B562526A-74EE-4477-8751-1F4E2FD0F2A2}" srcOrd="1" destOrd="0" presId="urn:microsoft.com/office/officeart/2005/8/layout/radial5"/>
    <dgm:cxn modelId="{94249847-8AB7-4DC8-BAED-D36FEC19B030}" type="presParOf" srcId="{B562526A-74EE-4477-8751-1F4E2FD0F2A2}" destId="{7E40F46D-9ACE-4EEB-B357-7F262913ADE4}" srcOrd="0" destOrd="0" presId="urn:microsoft.com/office/officeart/2005/8/layout/radial5"/>
    <dgm:cxn modelId="{8EBF9B62-77F6-43DA-9026-28BCF947FAF7}" type="presParOf" srcId="{E81AEA3D-8364-49ED-9196-45EECEA344CF}" destId="{CD7F4E82-F0EF-49D9-BF73-C3651DA05ED0}" srcOrd="2" destOrd="0" presId="urn:microsoft.com/office/officeart/2005/8/layout/radial5"/>
    <dgm:cxn modelId="{7B1A7898-A295-4B4A-9EFB-A54BDEFE6088}" type="presParOf" srcId="{E81AEA3D-8364-49ED-9196-45EECEA344CF}" destId="{FA605F76-60A7-4BFB-A1D7-3CD18C324A9A}" srcOrd="3" destOrd="0" presId="urn:microsoft.com/office/officeart/2005/8/layout/radial5"/>
    <dgm:cxn modelId="{D4228759-8355-4494-965F-24D3DFA9E5D0}" type="presParOf" srcId="{FA605F76-60A7-4BFB-A1D7-3CD18C324A9A}" destId="{2825D948-BE4E-4B2A-9EB2-553F897F7928}" srcOrd="0" destOrd="0" presId="urn:microsoft.com/office/officeart/2005/8/layout/radial5"/>
    <dgm:cxn modelId="{5388E37E-1CC8-4EC9-B887-ECC4E92E8065}" type="presParOf" srcId="{E81AEA3D-8364-49ED-9196-45EECEA344CF}" destId="{BE19A544-5BD6-4C13-9289-A59CE793CD86}" srcOrd="4" destOrd="0" presId="urn:microsoft.com/office/officeart/2005/8/layout/radial5"/>
    <dgm:cxn modelId="{E1B21F1B-8A86-4E6E-9BA4-99E1F24227A1}" type="presParOf" srcId="{E81AEA3D-8364-49ED-9196-45EECEA344CF}" destId="{BB415C24-BBF6-4ECB-8658-17429D55F9E6}" srcOrd="5" destOrd="0" presId="urn:microsoft.com/office/officeart/2005/8/layout/radial5"/>
    <dgm:cxn modelId="{F05644D1-63BB-46AE-BA59-84C1FEE0EFDD}" type="presParOf" srcId="{BB415C24-BBF6-4ECB-8658-17429D55F9E6}" destId="{67008480-288E-4CF8-BF6A-E1988D1A3B7C}" srcOrd="0" destOrd="0" presId="urn:microsoft.com/office/officeart/2005/8/layout/radial5"/>
    <dgm:cxn modelId="{AFA85713-D1F8-404A-A63F-3F921F7FC5FE}" type="presParOf" srcId="{E81AEA3D-8364-49ED-9196-45EECEA344CF}" destId="{F1954B99-2358-4A0E-BDF8-C1F1C2A52ED8}" srcOrd="6" destOrd="0" presId="urn:microsoft.com/office/officeart/2005/8/layout/radial5"/>
    <dgm:cxn modelId="{99F49DA0-B4FA-4324-A3F2-67265AAD16F1}" type="presParOf" srcId="{E81AEA3D-8364-49ED-9196-45EECEA344CF}" destId="{DD254231-DB1E-4E15-8C10-341CF34FBBAE}" srcOrd="7" destOrd="0" presId="urn:microsoft.com/office/officeart/2005/8/layout/radial5"/>
    <dgm:cxn modelId="{B5AEE299-DD18-48BB-BC42-94E1FBE0F163}" type="presParOf" srcId="{DD254231-DB1E-4E15-8C10-341CF34FBBAE}" destId="{88CA8327-BD8C-4780-9DF6-DE6F5430366E}" srcOrd="0" destOrd="0" presId="urn:microsoft.com/office/officeart/2005/8/layout/radial5"/>
    <dgm:cxn modelId="{CABEBE63-A528-495F-B1F2-EA11145031E9}" type="presParOf" srcId="{E81AEA3D-8364-49ED-9196-45EECEA344CF}" destId="{95BBC4C7-C61C-4236-9E26-822C837F47AD}" srcOrd="8" destOrd="0" presId="urn:microsoft.com/office/officeart/2005/8/layout/radial5"/>
    <dgm:cxn modelId="{E5F977C7-666E-47A7-A5CE-267123318216}" type="presParOf" srcId="{E81AEA3D-8364-49ED-9196-45EECEA344CF}" destId="{46C67764-07D7-4B0A-A3D4-C47692318039}" srcOrd="9" destOrd="0" presId="urn:microsoft.com/office/officeart/2005/8/layout/radial5"/>
    <dgm:cxn modelId="{9324239B-C99E-47FA-91A2-29EDDA6096C4}" type="presParOf" srcId="{46C67764-07D7-4B0A-A3D4-C47692318039}" destId="{3E7901CD-7345-4485-9815-A44B64E624F6}" srcOrd="0" destOrd="0" presId="urn:microsoft.com/office/officeart/2005/8/layout/radial5"/>
    <dgm:cxn modelId="{53B1ECB2-D546-478C-9D95-76A484D8D9B3}" type="presParOf" srcId="{E81AEA3D-8364-49ED-9196-45EECEA344CF}" destId="{8B5C9A30-5872-4DC4-9DD2-54C76C333C1C}" srcOrd="10" destOrd="0" presId="urn:microsoft.com/office/officeart/2005/8/layout/radial5"/>
    <dgm:cxn modelId="{FB9FAF4C-FBD6-4C4A-9DDE-C9B5F289C3DE}" type="presParOf" srcId="{E81AEA3D-8364-49ED-9196-45EECEA344CF}" destId="{A5053D49-260B-4DA6-9424-1C4CF68974BD}" srcOrd="11" destOrd="0" presId="urn:microsoft.com/office/officeart/2005/8/layout/radial5"/>
    <dgm:cxn modelId="{48A958E1-BF6C-4CEF-AAF6-B23491601C68}" type="presParOf" srcId="{A5053D49-260B-4DA6-9424-1C4CF68974BD}" destId="{92F760C2-079E-4187-B9A5-6D62EDA54167}" srcOrd="0" destOrd="0" presId="urn:microsoft.com/office/officeart/2005/8/layout/radial5"/>
    <dgm:cxn modelId="{517B4A9E-797E-4E3B-A80B-885CC28086EE}" type="presParOf" srcId="{E81AEA3D-8364-49ED-9196-45EECEA344CF}" destId="{6F297D00-3927-4AAA-B449-2EF8E8AEE9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0F87F-60D7-4398-907D-63BDE6DACCB2}">
      <dsp:nvSpPr>
        <dsp:cNvPr id="0" name=""/>
        <dsp:cNvSpPr/>
      </dsp:nvSpPr>
      <dsp:spPr>
        <a:xfrm>
          <a:off x="2891605" y="1537473"/>
          <a:ext cx="3243473" cy="32434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INGREDIENTS</a:t>
          </a:r>
          <a:endParaRPr lang="es-MX" sz="3100" kern="1200" dirty="0"/>
        </a:p>
      </dsp:txBody>
      <dsp:txXfrm>
        <a:off x="3366601" y="2012469"/>
        <a:ext cx="2293481" cy="2293481"/>
      </dsp:txXfrm>
    </dsp:sp>
    <dsp:sp modelId="{056C13A8-F6B2-4FFF-8FAF-823D03F05F76}">
      <dsp:nvSpPr>
        <dsp:cNvPr id="0" name=""/>
        <dsp:cNvSpPr/>
      </dsp:nvSpPr>
      <dsp:spPr>
        <a:xfrm>
          <a:off x="3757899" y="578"/>
          <a:ext cx="1621736" cy="16217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EXAMPLE: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BANANA: Plátano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3995397" y="238076"/>
        <a:ext cx="1146740" cy="1146740"/>
      </dsp:txXfrm>
    </dsp:sp>
    <dsp:sp modelId="{9291C971-EEB9-41C2-B6B0-A942B79D7DA1}">
      <dsp:nvSpPr>
        <dsp:cNvPr id="0" name=""/>
        <dsp:cNvSpPr/>
      </dsp:nvSpPr>
      <dsp:spPr>
        <a:xfrm>
          <a:off x="5587158" y="1056702"/>
          <a:ext cx="1621736" cy="162173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5824656" y="1294200"/>
        <a:ext cx="1146740" cy="1146740"/>
      </dsp:txXfrm>
    </dsp:sp>
    <dsp:sp modelId="{D906BDE5-44C3-4601-850E-B8D78CF0FEEC}">
      <dsp:nvSpPr>
        <dsp:cNvPr id="0" name=""/>
        <dsp:cNvSpPr/>
      </dsp:nvSpPr>
      <dsp:spPr>
        <a:xfrm>
          <a:off x="5587158" y="3168949"/>
          <a:ext cx="1621736" cy="162173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5824656" y="3406447"/>
        <a:ext cx="1146740" cy="1146740"/>
      </dsp:txXfrm>
    </dsp:sp>
    <dsp:sp modelId="{47F08AB7-6F51-45BB-93B4-0333699D5101}">
      <dsp:nvSpPr>
        <dsp:cNvPr id="0" name=""/>
        <dsp:cNvSpPr/>
      </dsp:nvSpPr>
      <dsp:spPr>
        <a:xfrm>
          <a:off x="3757899" y="4225072"/>
          <a:ext cx="1621736" cy="162173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3995397" y="4462570"/>
        <a:ext cx="1146740" cy="1146740"/>
      </dsp:txXfrm>
    </dsp:sp>
    <dsp:sp modelId="{0F0E8861-9BD6-422C-9824-124B530F8A05}">
      <dsp:nvSpPr>
        <dsp:cNvPr id="0" name=""/>
        <dsp:cNvSpPr/>
      </dsp:nvSpPr>
      <dsp:spPr>
        <a:xfrm>
          <a:off x="1928639" y="3168949"/>
          <a:ext cx="1621736" cy="16217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2166137" y="3406447"/>
        <a:ext cx="1146740" cy="1146740"/>
      </dsp:txXfrm>
    </dsp:sp>
    <dsp:sp modelId="{CAE1585C-2515-4DC7-9B11-89B54C0B60C1}">
      <dsp:nvSpPr>
        <dsp:cNvPr id="0" name=""/>
        <dsp:cNvSpPr/>
      </dsp:nvSpPr>
      <dsp:spPr>
        <a:xfrm>
          <a:off x="1928639" y="1056702"/>
          <a:ext cx="1621736" cy="16217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2166137" y="1294200"/>
        <a:ext cx="1146740" cy="1146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CDFA-5233-45D2-A750-696F28C435FF}">
      <dsp:nvSpPr>
        <dsp:cNvPr id="0" name=""/>
        <dsp:cNvSpPr/>
      </dsp:nvSpPr>
      <dsp:spPr>
        <a:xfrm>
          <a:off x="3097284" y="762793"/>
          <a:ext cx="5221575" cy="5221575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CE235-FC63-41F8-B96D-94C098D734D0}">
      <dsp:nvSpPr>
        <dsp:cNvPr id="0" name=""/>
        <dsp:cNvSpPr/>
      </dsp:nvSpPr>
      <dsp:spPr>
        <a:xfrm>
          <a:off x="3097284" y="762793"/>
          <a:ext cx="5221575" cy="5221575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1F360-63B4-432E-B6E7-57190643DE4A}">
      <dsp:nvSpPr>
        <dsp:cNvPr id="0" name=""/>
        <dsp:cNvSpPr/>
      </dsp:nvSpPr>
      <dsp:spPr>
        <a:xfrm>
          <a:off x="3097284" y="762793"/>
          <a:ext cx="5221575" cy="5221575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BC054-B374-476F-AE0D-B2123BC150DC}">
      <dsp:nvSpPr>
        <dsp:cNvPr id="0" name=""/>
        <dsp:cNvSpPr/>
      </dsp:nvSpPr>
      <dsp:spPr>
        <a:xfrm>
          <a:off x="3097284" y="762793"/>
          <a:ext cx="5221575" cy="5221575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F5C4A-19CE-4B0C-82A2-C211BDC5169E}">
      <dsp:nvSpPr>
        <dsp:cNvPr id="0" name=""/>
        <dsp:cNvSpPr/>
      </dsp:nvSpPr>
      <dsp:spPr>
        <a:xfrm>
          <a:off x="3097284" y="762793"/>
          <a:ext cx="5221575" cy="5221575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BB1B5-E251-4E71-8A4F-2939855D160C}">
      <dsp:nvSpPr>
        <dsp:cNvPr id="0" name=""/>
        <dsp:cNvSpPr/>
      </dsp:nvSpPr>
      <dsp:spPr>
        <a:xfrm>
          <a:off x="3097284" y="762793"/>
          <a:ext cx="5221575" cy="5221575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53E37-4009-4A5E-9586-5D7121EB24F9}">
      <dsp:nvSpPr>
        <dsp:cNvPr id="0" name=""/>
        <dsp:cNvSpPr/>
      </dsp:nvSpPr>
      <dsp:spPr>
        <a:xfrm>
          <a:off x="4534684" y="2200193"/>
          <a:ext cx="2346775" cy="23467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COOKING VERBS</a:t>
          </a:r>
          <a:endParaRPr lang="es-MX" sz="3100" kern="1200" dirty="0"/>
        </a:p>
      </dsp:txBody>
      <dsp:txXfrm>
        <a:off x="4878361" y="2543870"/>
        <a:ext cx="1659421" cy="1659421"/>
      </dsp:txXfrm>
    </dsp:sp>
    <dsp:sp modelId="{95861E08-DBDE-4ADD-BFC5-81E35D6FDF2C}">
      <dsp:nvSpPr>
        <dsp:cNvPr id="0" name=""/>
        <dsp:cNvSpPr/>
      </dsp:nvSpPr>
      <dsp:spPr>
        <a:xfrm>
          <a:off x="4886700" y="561"/>
          <a:ext cx="1642743" cy="164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Example</a:t>
          </a:r>
          <a:r>
            <a:rPr lang="es-MX" sz="1500" kern="1200" dirty="0" smtClean="0"/>
            <a:t>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err="1" smtClean="0"/>
            <a:t>Bake</a:t>
          </a:r>
          <a:r>
            <a:rPr lang="es-MX" sz="1500" kern="1200" dirty="0" smtClean="0"/>
            <a:t>: Hornear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 dirty="0"/>
        </a:p>
      </dsp:txBody>
      <dsp:txXfrm>
        <a:off x="5127274" y="241135"/>
        <a:ext cx="1161595" cy="1161595"/>
      </dsp:txXfrm>
    </dsp:sp>
    <dsp:sp modelId="{989850CA-C20A-49D7-81B4-D993D653EC21}">
      <dsp:nvSpPr>
        <dsp:cNvPr id="0" name=""/>
        <dsp:cNvSpPr/>
      </dsp:nvSpPr>
      <dsp:spPr>
        <a:xfrm>
          <a:off x="7096493" y="1276385"/>
          <a:ext cx="1642743" cy="164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7337067" y="1516959"/>
        <a:ext cx="1161595" cy="1161595"/>
      </dsp:txXfrm>
    </dsp:sp>
    <dsp:sp modelId="{4FB21EFA-5213-4DD4-87D2-D74AADD96CED}">
      <dsp:nvSpPr>
        <dsp:cNvPr id="0" name=""/>
        <dsp:cNvSpPr/>
      </dsp:nvSpPr>
      <dsp:spPr>
        <a:xfrm>
          <a:off x="7096493" y="3828034"/>
          <a:ext cx="1642743" cy="164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7337067" y="4068608"/>
        <a:ext cx="1161595" cy="1161595"/>
      </dsp:txXfrm>
    </dsp:sp>
    <dsp:sp modelId="{81EDA64F-21D7-4D55-B24C-69C55A1DBDB3}">
      <dsp:nvSpPr>
        <dsp:cNvPr id="0" name=""/>
        <dsp:cNvSpPr/>
      </dsp:nvSpPr>
      <dsp:spPr>
        <a:xfrm>
          <a:off x="4886700" y="5103858"/>
          <a:ext cx="1642743" cy="164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5127274" y="5344432"/>
        <a:ext cx="1161595" cy="1161595"/>
      </dsp:txXfrm>
    </dsp:sp>
    <dsp:sp modelId="{BABD3150-EBF8-42D0-8641-5321A3F5C70B}">
      <dsp:nvSpPr>
        <dsp:cNvPr id="0" name=""/>
        <dsp:cNvSpPr/>
      </dsp:nvSpPr>
      <dsp:spPr>
        <a:xfrm>
          <a:off x="2676908" y="3828034"/>
          <a:ext cx="1642743" cy="164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917482" y="4068608"/>
        <a:ext cx="1161595" cy="1161595"/>
      </dsp:txXfrm>
    </dsp:sp>
    <dsp:sp modelId="{64D8EA12-8AB9-45AE-B4F1-24248236ADBE}">
      <dsp:nvSpPr>
        <dsp:cNvPr id="0" name=""/>
        <dsp:cNvSpPr/>
      </dsp:nvSpPr>
      <dsp:spPr>
        <a:xfrm>
          <a:off x="2676908" y="1276385"/>
          <a:ext cx="1642743" cy="1642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917482" y="1516959"/>
        <a:ext cx="1161595" cy="1161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C4724-CEB2-4FEE-9438-0FE233C09600}">
      <dsp:nvSpPr>
        <dsp:cNvPr id="0" name=""/>
        <dsp:cNvSpPr/>
      </dsp:nvSpPr>
      <dsp:spPr>
        <a:xfrm>
          <a:off x="4550619" y="2519871"/>
          <a:ext cx="1804831" cy="18048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err="1" smtClean="0"/>
            <a:t>Utensils</a:t>
          </a:r>
          <a:endParaRPr lang="es-MX" sz="2900" kern="1200" dirty="0"/>
        </a:p>
      </dsp:txBody>
      <dsp:txXfrm>
        <a:off x="4814930" y="2784182"/>
        <a:ext cx="1276209" cy="1276209"/>
      </dsp:txXfrm>
    </dsp:sp>
    <dsp:sp modelId="{B562526A-74EE-4477-8751-1F4E2FD0F2A2}">
      <dsp:nvSpPr>
        <dsp:cNvPr id="0" name=""/>
        <dsp:cNvSpPr/>
      </dsp:nvSpPr>
      <dsp:spPr>
        <a:xfrm rot="16200000">
          <a:off x="5301544" y="1935792"/>
          <a:ext cx="302981" cy="613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5346991" y="2103967"/>
        <a:ext cx="212087" cy="368186"/>
      </dsp:txXfrm>
    </dsp:sp>
    <dsp:sp modelId="{CD7F4E82-F0EF-49D9-BF73-C3651DA05ED0}">
      <dsp:nvSpPr>
        <dsp:cNvPr id="0" name=""/>
        <dsp:cNvSpPr/>
      </dsp:nvSpPr>
      <dsp:spPr>
        <a:xfrm>
          <a:off x="4288296" y="-162381"/>
          <a:ext cx="2329478" cy="21105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err="1" smtClean="0"/>
            <a:t>Example</a:t>
          </a:r>
          <a:r>
            <a:rPr lang="es-MX" sz="2200" kern="1200" dirty="0" smtClean="0"/>
            <a:t>: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err="1" smtClean="0"/>
            <a:t>Fork</a:t>
          </a:r>
          <a:r>
            <a:rPr lang="es-MX" sz="2200" kern="1200" dirty="0" smtClean="0"/>
            <a:t>: Tenedor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 dirty="0"/>
        </a:p>
      </dsp:txBody>
      <dsp:txXfrm>
        <a:off x="4629440" y="146707"/>
        <a:ext cx="1647190" cy="1492412"/>
      </dsp:txXfrm>
    </dsp:sp>
    <dsp:sp modelId="{FA605F76-60A7-4BFB-A1D7-3CD18C324A9A}">
      <dsp:nvSpPr>
        <dsp:cNvPr id="0" name=""/>
        <dsp:cNvSpPr/>
      </dsp:nvSpPr>
      <dsp:spPr>
        <a:xfrm rot="19800000">
          <a:off x="6310718" y="2545109"/>
          <a:ext cx="260407" cy="613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6315951" y="2687368"/>
        <a:ext cx="182285" cy="368186"/>
      </dsp:txXfrm>
    </dsp:sp>
    <dsp:sp modelId="{BE19A544-5BD6-4C13-9289-A59CE793CD86}">
      <dsp:nvSpPr>
        <dsp:cNvPr id="0" name=""/>
        <dsp:cNvSpPr/>
      </dsp:nvSpPr>
      <dsp:spPr>
        <a:xfrm>
          <a:off x="6510563" y="1013914"/>
          <a:ext cx="2265948" cy="2287371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6842403" y="1348892"/>
        <a:ext cx="1602268" cy="1617415"/>
      </dsp:txXfrm>
    </dsp:sp>
    <dsp:sp modelId="{BB415C24-BBF6-4ECB-8658-17429D55F9E6}">
      <dsp:nvSpPr>
        <dsp:cNvPr id="0" name=""/>
        <dsp:cNvSpPr/>
      </dsp:nvSpPr>
      <dsp:spPr>
        <a:xfrm rot="1800000">
          <a:off x="6305813" y="3678149"/>
          <a:ext cx="243638" cy="613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6310709" y="3782604"/>
        <a:ext cx="170547" cy="368186"/>
      </dsp:txXfrm>
    </dsp:sp>
    <dsp:sp modelId="{F1954B99-2358-4A0E-BDF8-C1F1C2A52ED8}">
      <dsp:nvSpPr>
        <dsp:cNvPr id="0" name=""/>
        <dsp:cNvSpPr/>
      </dsp:nvSpPr>
      <dsp:spPr>
        <a:xfrm>
          <a:off x="6454180" y="3579267"/>
          <a:ext cx="2378714" cy="2215413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6802535" y="3903707"/>
        <a:ext cx="1682004" cy="1566533"/>
      </dsp:txXfrm>
    </dsp:sp>
    <dsp:sp modelId="{DD254231-DB1E-4E15-8C10-341CF34FBBAE}">
      <dsp:nvSpPr>
        <dsp:cNvPr id="0" name=""/>
        <dsp:cNvSpPr/>
      </dsp:nvSpPr>
      <dsp:spPr>
        <a:xfrm rot="5400000">
          <a:off x="5308774" y="4281907"/>
          <a:ext cx="288523" cy="613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5352053" y="4361357"/>
        <a:ext cx="201966" cy="368186"/>
      </dsp:txXfrm>
    </dsp:sp>
    <dsp:sp modelId="{95BBC4C7-C61C-4236-9E26-822C837F47AD}">
      <dsp:nvSpPr>
        <dsp:cNvPr id="0" name=""/>
        <dsp:cNvSpPr/>
      </dsp:nvSpPr>
      <dsp:spPr>
        <a:xfrm>
          <a:off x="4352395" y="4869086"/>
          <a:ext cx="2201281" cy="2165148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4674765" y="5186165"/>
        <a:ext cx="1556541" cy="1530990"/>
      </dsp:txXfrm>
    </dsp:sp>
    <dsp:sp modelId="{46C67764-07D7-4B0A-A3D4-C47692318039}">
      <dsp:nvSpPr>
        <dsp:cNvPr id="0" name=""/>
        <dsp:cNvSpPr/>
      </dsp:nvSpPr>
      <dsp:spPr>
        <a:xfrm rot="9000000">
          <a:off x="4337899" y="3684776"/>
          <a:ext cx="258121" cy="613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 rot="10800000">
        <a:off x="4410148" y="3788145"/>
        <a:ext cx="180685" cy="368186"/>
      </dsp:txXfrm>
    </dsp:sp>
    <dsp:sp modelId="{8B5C9A30-5872-4DC4-9DD2-54C76C333C1C}">
      <dsp:nvSpPr>
        <dsp:cNvPr id="0" name=""/>
        <dsp:cNvSpPr/>
      </dsp:nvSpPr>
      <dsp:spPr>
        <a:xfrm>
          <a:off x="2070631" y="3669779"/>
          <a:ext cx="2383803" cy="2034388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2419731" y="3967708"/>
        <a:ext cx="1685603" cy="1438530"/>
      </dsp:txXfrm>
    </dsp:sp>
    <dsp:sp modelId="{A5053D49-260B-4DA6-9424-1C4CF68974BD}">
      <dsp:nvSpPr>
        <dsp:cNvPr id="0" name=""/>
        <dsp:cNvSpPr/>
      </dsp:nvSpPr>
      <dsp:spPr>
        <a:xfrm rot="12600000">
          <a:off x="4300902" y="2533057"/>
          <a:ext cx="286746" cy="6136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 rot="10800000">
        <a:off x="4381163" y="2677291"/>
        <a:ext cx="200722" cy="368186"/>
      </dsp:txXfrm>
    </dsp:sp>
    <dsp:sp modelId="{6F297D00-3927-4AAA-B449-2EF8E8AEE916}">
      <dsp:nvSpPr>
        <dsp:cNvPr id="0" name=""/>
        <dsp:cNvSpPr/>
      </dsp:nvSpPr>
      <dsp:spPr>
        <a:xfrm>
          <a:off x="2176647" y="1071551"/>
          <a:ext cx="2171772" cy="2172097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kern="1200"/>
        </a:p>
      </dsp:txBody>
      <dsp:txXfrm>
        <a:off x="2494696" y="1389647"/>
        <a:ext cx="1535674" cy="1535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4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00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wma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gif"/><Relationship Id="rId4" Type="http://schemas.openxmlformats.org/officeDocument/2006/relationships/audio" Target="../media/media2.wma"/><Relationship Id="rId9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.gif"/><Relationship Id="rId3" Type="http://schemas.microsoft.com/office/2007/relationships/media" Target="../media/media17.wma"/><Relationship Id="rId7" Type="http://schemas.openxmlformats.org/officeDocument/2006/relationships/diagramLayout" Target="../diagrams/layout1.xml"/><Relationship Id="rId12" Type="http://schemas.microsoft.com/office/2007/relationships/hdphoto" Target="../media/hdphoto2.wdp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audio" Target="../media/media17.wma"/><Relationship Id="rId9" Type="http://schemas.openxmlformats.org/officeDocument/2006/relationships/diagramColors" Target="../diagrams/colors1.xml"/><Relationship Id="rId1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gif"/><Relationship Id="rId3" Type="http://schemas.microsoft.com/office/2007/relationships/media" Target="../media/media19.wma"/><Relationship Id="rId7" Type="http://schemas.openxmlformats.org/officeDocument/2006/relationships/diagramLayout" Target="../diagrams/layout2.xml"/><Relationship Id="rId12" Type="http://schemas.openxmlformats.org/officeDocument/2006/relationships/image" Target="../media/image3.gif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diagramData" Target="../diagrams/data2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audio" Target="../media/media19.wma"/><Relationship Id="rId9" Type="http://schemas.openxmlformats.org/officeDocument/2006/relationships/diagramColors" Target="../diagrams/colors2.xml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6.png"/><Relationship Id="rId3" Type="http://schemas.microsoft.com/office/2007/relationships/media" Target="../media/media21.wma"/><Relationship Id="rId7" Type="http://schemas.openxmlformats.org/officeDocument/2006/relationships/diagramLayout" Target="../diagrams/layout3.xml"/><Relationship Id="rId12" Type="http://schemas.microsoft.com/office/2007/relationships/hdphoto" Target="../media/hdphoto3.wdp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diagramData" Target="../diagrams/data3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.gif"/><Relationship Id="rId10" Type="http://schemas.microsoft.com/office/2007/relationships/diagramDrawing" Target="../diagrams/drawing3.xml"/><Relationship Id="rId4" Type="http://schemas.openxmlformats.org/officeDocument/2006/relationships/audio" Target="../media/media21.wma"/><Relationship Id="rId9" Type="http://schemas.openxmlformats.org/officeDocument/2006/relationships/diagramColors" Target="../diagrams/colors3.xml"/><Relationship Id="rId1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media" Target="../media/media23.wma"/><Relationship Id="rId7" Type="http://schemas.openxmlformats.org/officeDocument/2006/relationships/image" Target="../media/image6.png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wma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4.wma"/><Relationship Id="rId7" Type="http://schemas.openxmlformats.org/officeDocument/2006/relationships/hyperlink" Target="https://dictionary.cambridge.org/dictionary/english-spanish/table" TargetMode="External"/><Relationship Id="rId12" Type="http://schemas.openxmlformats.org/officeDocument/2006/relationships/image" Target="../media/image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hyperlink" Target="mailto:miss.eckhardt@hotmail.com" TargetMode="External"/><Relationship Id="rId11" Type="http://schemas.openxmlformats.org/officeDocument/2006/relationships/image" Target="../media/image4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gif"/><Relationship Id="rId4" Type="http://schemas.openxmlformats.org/officeDocument/2006/relationships/audio" Target="../media/media4.wma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6.wma"/><Relationship Id="rId7" Type="http://schemas.openxmlformats.org/officeDocument/2006/relationships/image" Target="../media/image4.gif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m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media" Target="../media/media8.wma"/><Relationship Id="rId7" Type="http://schemas.openxmlformats.org/officeDocument/2006/relationships/image" Target="../media/image6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ma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../media/media10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audio" Target="../media/media11.wma"/><Relationship Id="rId11" Type="http://schemas.openxmlformats.org/officeDocument/2006/relationships/image" Target="../media/image4.gif"/><Relationship Id="rId5" Type="http://schemas.microsoft.com/office/2007/relationships/media" Target="../media/media11.wma"/><Relationship Id="rId10" Type="http://schemas.openxmlformats.org/officeDocument/2006/relationships/image" Target="../media/image3.gif"/><Relationship Id="rId4" Type="http://schemas.openxmlformats.org/officeDocument/2006/relationships/audio" Target="../media/media10.wma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media" Target="../media/media13.wma"/><Relationship Id="rId7" Type="http://schemas.openxmlformats.org/officeDocument/2006/relationships/image" Target="../media/image6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ma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microsoft.com/office/2007/relationships/media" Target="../media/media15.wma"/><Relationship Id="rId7" Type="http://schemas.openxmlformats.org/officeDocument/2006/relationships/image" Target="../media/image6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wma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589450" y="2737694"/>
            <a:ext cx="4507725" cy="2199954"/>
          </a:xfrm>
        </p:spPr>
        <p:txBody>
          <a:bodyPr>
            <a:normAutofit fontScale="90000"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/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CL" sz="3600" b="1" dirty="0">
                <a:solidFill>
                  <a:srgbClr val="002060"/>
                </a:solidFill>
              </a:rPr>
              <a:t>ENGLISH DEPARTMENT</a:t>
            </a:r>
            <a:r>
              <a:rPr lang="es-MX" sz="3600" dirty="0">
                <a:solidFill>
                  <a:srgbClr val="002060"/>
                </a:solidFill>
              </a:rPr>
              <a:t/>
            </a:r>
            <a:br>
              <a:rPr lang="es-MX" sz="3600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Miss Carol Eckhardt I.-</a:t>
            </a:r>
            <a:r>
              <a:rPr lang="es-MX" sz="9600" dirty="0">
                <a:solidFill>
                  <a:schemeClr val="tx1"/>
                </a:solidFill>
              </a:rPr>
              <a:t/>
            </a:r>
            <a:br>
              <a:rPr lang="es-MX" sz="9600" dirty="0">
                <a:solidFill>
                  <a:schemeClr val="tx1"/>
                </a:solidFill>
              </a:rPr>
            </a:br>
            <a:endParaRPr lang="es-MX" sz="96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753" y="4471434"/>
            <a:ext cx="6831673" cy="1086237"/>
          </a:xfrm>
        </p:spPr>
        <p:txBody>
          <a:bodyPr/>
          <a:lstStyle/>
          <a:p>
            <a:r>
              <a:rPr lang="es-MX" dirty="0"/>
              <a:t>6</a:t>
            </a:r>
            <a:r>
              <a:rPr lang="es-MX" dirty="0" smtClean="0"/>
              <a:t>th Grades</a:t>
            </a:r>
          </a:p>
          <a:p>
            <a:r>
              <a:rPr lang="es-MX" dirty="0" err="1" smtClean="0"/>
              <a:t>April</a:t>
            </a:r>
            <a:r>
              <a:rPr lang="es-MX" dirty="0" smtClean="0"/>
              <a:t> 28th, 2020</a:t>
            </a:r>
          </a:p>
        </p:txBody>
      </p:sp>
      <p:pic>
        <p:nvPicPr>
          <p:cNvPr id="1026" name="Picture 2" descr="Instituto Inmaculada Concepción - Valdiv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58" y="682580"/>
            <a:ext cx="3922380" cy="13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879" y="5226251"/>
            <a:ext cx="1048434" cy="11358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952911" y="6367257"/>
            <a:ext cx="410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Let</a:t>
            </a:r>
            <a:r>
              <a:rPr lang="es-MX" dirty="0" smtClean="0"/>
              <a:t> </a:t>
            </a:r>
            <a:r>
              <a:rPr lang="es-MX" dirty="0" err="1" smtClean="0"/>
              <a:t>love</a:t>
            </a:r>
            <a:r>
              <a:rPr lang="es-MX" dirty="0" smtClean="0"/>
              <a:t> be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motto</a:t>
            </a:r>
            <a:r>
              <a:rPr lang="es-MX" dirty="0" smtClean="0"/>
              <a:t>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life</a:t>
            </a:r>
            <a:r>
              <a:rPr lang="es-MX" dirty="0" smtClean="0"/>
              <a:t> </a:t>
            </a:r>
            <a:r>
              <a:rPr lang="es-MX" dirty="0" err="1" smtClean="0"/>
              <a:t>M.P.v.M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064" y="4384457"/>
            <a:ext cx="1013032" cy="6753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21" y="4373848"/>
            <a:ext cx="1012709" cy="632943"/>
          </a:xfrm>
          <a:prstGeom prst="rect">
            <a:avLst/>
          </a:prstGeom>
        </p:spPr>
      </p:pic>
      <p:pic>
        <p:nvPicPr>
          <p:cNvPr id="8" name="Picture 2" descr="Cute chef kids dibujos animados de trabajo en equipo Vector Premiu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2" y="682580"/>
            <a:ext cx="3605056" cy="36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35821" y="5252871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79661" y="5226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5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1135" y="-267579"/>
            <a:ext cx="10058400" cy="1450757"/>
          </a:xfrm>
        </p:spPr>
        <p:txBody>
          <a:bodyPr/>
          <a:lstStyle/>
          <a:p>
            <a:r>
              <a:rPr lang="es-MX" dirty="0" smtClean="0"/>
              <a:t>CHECK YOUR NEW VOCABULARY!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3602922"/>
              </p:ext>
            </p:extLst>
          </p:nvPr>
        </p:nvGraphicFramePr>
        <p:xfrm>
          <a:off x="1113906" y="900546"/>
          <a:ext cx="9137535" cy="584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202" name="Picture 10" descr="De temporada: plátanos | El Correo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66" y="1856509"/>
            <a:ext cx="957869" cy="6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571" y="844488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0" y="4732787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6334" y="3845417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350321" y="1766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1205371"/>
              </p:ext>
            </p:extLst>
          </p:nvPr>
        </p:nvGraphicFramePr>
        <p:xfrm>
          <a:off x="221673" y="110836"/>
          <a:ext cx="11416145" cy="674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218" name="Picture 2" descr="Action verbs flash cards | Flashcard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65" y="872837"/>
            <a:ext cx="708439" cy="6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14" y="685045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15" y="2272922"/>
            <a:ext cx="1012709" cy="632943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4615" y="3201473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306122" y="1730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9805472"/>
              </p:ext>
            </p:extLst>
          </p:nvPr>
        </p:nvGraphicFramePr>
        <p:xfrm>
          <a:off x="498764" y="-110836"/>
          <a:ext cx="10903527" cy="687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44" name="Picture 4" descr="Update RE-105 Regency Dinner Fork, 18/0 Stainless Steel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3211" r="58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5" r="39904"/>
          <a:stretch/>
        </p:blipFill>
        <p:spPr bwMode="auto">
          <a:xfrm rot="4089962">
            <a:off x="5997090" y="774746"/>
            <a:ext cx="236334" cy="12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84349" y="3330262"/>
            <a:ext cx="609600" cy="6096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376079" y="3330262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63" y="2407951"/>
            <a:ext cx="1013032" cy="6753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1" y="2478984"/>
            <a:ext cx="1012709" cy="6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91" y="19583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time and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want</a:t>
            </a:r>
            <a:r>
              <a:rPr lang="es-MX" dirty="0" smtClean="0"/>
              <a:t>, do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recipe</a:t>
            </a:r>
            <a:r>
              <a:rPr lang="es-MX" dirty="0" smtClean="0"/>
              <a:t> and </a:t>
            </a:r>
            <a:r>
              <a:rPr lang="es-MX" dirty="0" err="1" smtClean="0"/>
              <a:t>send</a:t>
            </a:r>
            <a:r>
              <a:rPr lang="es-MX" dirty="0" smtClean="0"/>
              <a:t> me a </a:t>
            </a:r>
            <a:r>
              <a:rPr lang="es-MX" dirty="0" err="1" smtClean="0"/>
              <a:t>picture</a:t>
            </a:r>
            <a:r>
              <a:rPr lang="es-MX" dirty="0" smtClean="0"/>
              <a:t>! </a:t>
            </a:r>
            <a:r>
              <a:rPr lang="es-MX" dirty="0" err="1" smtClean="0"/>
              <a:t>You</a:t>
            </a:r>
            <a:r>
              <a:rPr lang="es-MX" dirty="0" smtClean="0"/>
              <a:t> can </a:t>
            </a:r>
            <a:r>
              <a:rPr lang="es-MX" dirty="0" err="1" smtClean="0"/>
              <a:t>spend</a:t>
            </a:r>
            <a:r>
              <a:rPr lang="es-MX" dirty="0" smtClean="0"/>
              <a:t> a </a:t>
            </a:r>
            <a:r>
              <a:rPr lang="es-MX" dirty="0" err="1" smtClean="0"/>
              <a:t>good</a:t>
            </a:r>
            <a:r>
              <a:rPr lang="es-MX" dirty="0" smtClean="0"/>
              <a:t> time </a:t>
            </a:r>
            <a:r>
              <a:rPr lang="es-MX" dirty="0" err="1" smtClean="0"/>
              <a:t>cooking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family</a:t>
            </a:r>
            <a:r>
              <a:rPr lang="es-MX" dirty="0" smtClean="0"/>
              <a:t>!</a:t>
            </a:r>
            <a:br>
              <a:rPr lang="es-MX" dirty="0" smtClean="0"/>
            </a:br>
            <a:r>
              <a:rPr lang="es-MX" dirty="0" smtClean="0"/>
              <a:t>And as </a:t>
            </a:r>
            <a:r>
              <a:rPr lang="es-MX" dirty="0" err="1" smtClean="0"/>
              <a:t>Gusteau</a:t>
            </a:r>
            <a:r>
              <a:rPr lang="es-MX" dirty="0" smtClean="0"/>
              <a:t> </a:t>
            </a:r>
            <a:r>
              <a:rPr lang="es-MX" dirty="0" err="1" smtClean="0"/>
              <a:t>says</a:t>
            </a:r>
            <a:r>
              <a:rPr lang="es-MX" dirty="0" smtClean="0"/>
              <a:t> “</a:t>
            </a:r>
            <a:r>
              <a:rPr lang="es-MX" dirty="0" err="1" smtClean="0"/>
              <a:t>Anyone</a:t>
            </a:r>
            <a:r>
              <a:rPr lang="es-MX" dirty="0" smtClean="0"/>
              <a:t> can </a:t>
            </a:r>
            <a:r>
              <a:rPr lang="es-MX" dirty="0" err="1" smtClean="0"/>
              <a:t>cook</a:t>
            </a:r>
            <a:r>
              <a:rPr lang="es-MX" dirty="0" smtClean="0"/>
              <a:t>” </a:t>
            </a:r>
            <a:br>
              <a:rPr lang="es-MX" dirty="0" smtClean="0"/>
            </a:br>
            <a:r>
              <a:rPr lang="es-MX" dirty="0" err="1" smtClean="0"/>
              <a:t>Good</a:t>
            </a:r>
            <a:r>
              <a:rPr lang="es-MX" dirty="0" smtClean="0"/>
              <a:t> </a:t>
            </a:r>
            <a:r>
              <a:rPr lang="es-MX" dirty="0" err="1" smtClean="0"/>
              <a:t>luck</a:t>
            </a:r>
            <a:r>
              <a:rPr lang="es-MX" dirty="0" smtClean="0"/>
              <a:t>!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(Do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permission</a:t>
            </a:r>
            <a:r>
              <a:rPr lang="es-MX" dirty="0" smtClean="0"/>
              <a:t> and </a:t>
            </a:r>
            <a:r>
              <a:rPr lang="es-MX" dirty="0" err="1" smtClean="0"/>
              <a:t>supervision</a:t>
            </a:r>
            <a:r>
              <a:rPr lang="es-MX" dirty="0" smtClean="0"/>
              <a:t> of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parents</a:t>
            </a:r>
            <a:r>
              <a:rPr lang="es-MX" dirty="0" smtClean="0"/>
              <a:t>)</a:t>
            </a:r>
            <a:br>
              <a:rPr lang="es-MX" dirty="0" smtClean="0"/>
            </a:br>
            <a:endParaRPr lang="es-MX" dirty="0"/>
          </a:p>
        </p:txBody>
      </p:sp>
      <p:pic>
        <p:nvPicPr>
          <p:cNvPr id="11270" name="Picture 6" descr="Auguste Gusteau | Disney Wiki | Fand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248149"/>
            <a:ext cx="30861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86625" y="5248274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18" y="4572919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29" y="4615331"/>
            <a:ext cx="1012709" cy="63294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5891" y="5416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48" y="601015"/>
            <a:ext cx="7933386" cy="5078568"/>
          </a:xfrm>
        </p:spPr>
        <p:txBody>
          <a:bodyPr>
            <a:normAutofit fontScale="90000"/>
          </a:bodyPr>
          <a:lstStyle/>
          <a:p>
            <a:r>
              <a:rPr lang="es-MX" sz="3600" b="1" dirty="0" err="1" smtClean="0">
                <a:latin typeface="Bahnschrift" panose="020B0502040204020203" pitchFamily="34" charset="0"/>
              </a:rPr>
              <a:t>If</a:t>
            </a:r>
            <a:r>
              <a:rPr lang="es-MX" sz="3600" b="1" dirty="0" smtClean="0">
                <a:latin typeface="Bahnschrift" panose="020B0502040204020203" pitchFamily="34" charset="0"/>
              </a:rPr>
              <a:t> in </a:t>
            </a:r>
            <a:r>
              <a:rPr lang="es-MX" sz="3600" b="1" dirty="0" err="1" smtClean="0">
                <a:latin typeface="Bahnschrift" panose="020B0502040204020203" pitchFamily="34" charset="0"/>
              </a:rPr>
              <a:t>this</a:t>
            </a:r>
            <a:r>
              <a:rPr lang="es-MX" sz="3600" b="1" dirty="0" smtClean="0">
                <a:latin typeface="Bahnschrift" panose="020B0502040204020203" pitchFamily="34" charset="0"/>
              </a:rPr>
              <a:t> PPT </a:t>
            </a:r>
            <a:r>
              <a:rPr lang="es-MX" sz="3600" b="1" dirty="0" err="1" smtClean="0">
                <a:latin typeface="Bahnschrift" panose="020B0502040204020203" pitchFamily="34" charset="0"/>
              </a:rPr>
              <a:t>you</a:t>
            </a:r>
            <a:r>
              <a:rPr lang="es-MX" sz="3600" b="1" dirty="0" smtClean="0">
                <a:latin typeface="Bahnschrift" panose="020B0502040204020203" pitchFamily="34" charset="0"/>
              </a:rPr>
              <a:t> </a:t>
            </a:r>
            <a:r>
              <a:rPr lang="es-MX" sz="3600" b="1" dirty="0" err="1" smtClean="0">
                <a:latin typeface="Bahnschrift" panose="020B0502040204020203" pitchFamily="34" charset="0"/>
              </a:rPr>
              <a:t>have</a:t>
            </a:r>
            <a:r>
              <a:rPr lang="es-MX" sz="3600" b="1" dirty="0" smtClean="0">
                <a:latin typeface="Bahnschrift" panose="020B0502040204020203" pitchFamily="34" charset="0"/>
              </a:rPr>
              <a:t> </a:t>
            </a:r>
            <a:r>
              <a:rPr lang="es-MX" sz="3600" b="1" dirty="0" err="1" smtClean="0">
                <a:latin typeface="Bahnschrift" panose="020B0502040204020203" pitchFamily="34" charset="0"/>
              </a:rPr>
              <a:t>any</a:t>
            </a:r>
            <a:r>
              <a:rPr lang="es-MX" sz="3600" b="1" dirty="0" smtClean="0">
                <a:latin typeface="Bahnschrift" panose="020B0502040204020203" pitchFamily="34" charset="0"/>
              </a:rPr>
              <a:t> </a:t>
            </a:r>
            <a:r>
              <a:rPr lang="es-MX" sz="3600" b="1" dirty="0" err="1" smtClean="0">
                <a:latin typeface="Bahnschrift" panose="020B0502040204020203" pitchFamily="34" charset="0"/>
              </a:rPr>
              <a:t>question</a:t>
            </a:r>
            <a:r>
              <a:rPr lang="es-MX" sz="3600" b="1" dirty="0" smtClean="0">
                <a:latin typeface="Bahnschrift" panose="020B0502040204020203" pitchFamily="34" charset="0"/>
              </a:rPr>
              <a:t> </a:t>
            </a:r>
            <a:r>
              <a:rPr lang="es-MX" sz="3600" b="1" dirty="0" err="1" smtClean="0">
                <a:latin typeface="Bahnschrift" panose="020B0502040204020203" pitchFamily="34" charset="0"/>
              </a:rPr>
              <a:t>or</a:t>
            </a:r>
            <a:r>
              <a:rPr lang="es-MX" sz="3600" b="1" dirty="0" smtClean="0">
                <a:latin typeface="Bahnschrift" panose="020B0502040204020203" pitchFamily="34" charset="0"/>
              </a:rPr>
              <a:t> </a:t>
            </a:r>
            <a:r>
              <a:rPr lang="es-MX" sz="3600" b="1" dirty="0" err="1" smtClean="0">
                <a:latin typeface="Bahnschrift" panose="020B0502040204020203" pitchFamily="34" charset="0"/>
              </a:rPr>
              <a:t>suggestion</a:t>
            </a:r>
            <a:r>
              <a:rPr lang="es-MX" sz="3600" b="1" dirty="0" smtClean="0">
                <a:latin typeface="Bahnschrift" panose="020B0502040204020203" pitchFamily="34" charset="0"/>
              </a:rPr>
              <a:t> </a:t>
            </a:r>
            <a:r>
              <a:rPr lang="es-MX" sz="3600" b="1" dirty="0" err="1" smtClean="0">
                <a:latin typeface="Bahnschrift" panose="020B0502040204020203" pitchFamily="34" charset="0"/>
              </a:rPr>
              <a:t>please</a:t>
            </a:r>
            <a:r>
              <a:rPr lang="es-MX" sz="3600" b="1" dirty="0" smtClean="0">
                <a:latin typeface="Bahnschrift" panose="020B0502040204020203" pitchFamily="34" charset="0"/>
              </a:rPr>
              <a:t> </a:t>
            </a:r>
            <a:r>
              <a:rPr lang="es-MX" sz="3600" b="1" dirty="0" err="1" smtClean="0">
                <a:latin typeface="Bahnschrift" panose="020B0502040204020203" pitchFamily="34" charset="0"/>
              </a:rPr>
              <a:t>send</a:t>
            </a:r>
            <a:r>
              <a:rPr lang="es-MX" sz="3600" b="1" dirty="0" smtClean="0">
                <a:latin typeface="Bahnschrift" panose="020B0502040204020203" pitchFamily="34" charset="0"/>
              </a:rPr>
              <a:t> me </a:t>
            </a:r>
            <a:r>
              <a:rPr lang="es-MX" sz="3600" b="1" dirty="0" err="1" smtClean="0">
                <a:latin typeface="Bahnschrift" panose="020B0502040204020203" pitchFamily="34" charset="0"/>
              </a:rPr>
              <a:t>an</a:t>
            </a:r>
            <a:r>
              <a:rPr lang="es-MX" sz="3600" b="1" dirty="0" smtClean="0">
                <a:latin typeface="Bahnschrift" panose="020B0502040204020203" pitchFamily="34" charset="0"/>
              </a:rPr>
              <a:t> email </a:t>
            </a:r>
            <a:r>
              <a:rPr lang="es-MX" sz="3600" b="1" dirty="0" err="1" smtClean="0">
                <a:latin typeface="Bahnschrift" panose="020B0502040204020203" pitchFamily="34" charset="0"/>
              </a:rPr>
              <a:t>to</a:t>
            </a:r>
            <a:r>
              <a:rPr lang="es-MX" sz="3600" b="1" dirty="0" smtClean="0">
                <a:latin typeface="Bahnschrift" panose="020B0502040204020203" pitchFamily="34" charset="0"/>
              </a:rPr>
              <a:t>: </a:t>
            </a:r>
            <a:r>
              <a:rPr lang="es-MX" sz="3600" b="1" dirty="0" smtClean="0">
                <a:latin typeface="Bahnschrift" panose="020B0502040204020203" pitchFamily="34" charset="0"/>
                <a:hlinkClick r:id="rId6"/>
              </a:rPr>
              <a:t>miss.eckhardt@hotmail.com</a:t>
            </a:r>
            <a:r>
              <a:rPr lang="es-MX" sz="3600" b="1" dirty="0" smtClean="0">
                <a:latin typeface="Bahnschrift" panose="020B0502040204020203" pitchFamily="34" charset="0"/>
              </a:rPr>
              <a:t/>
            </a:r>
            <a:br>
              <a:rPr lang="es-MX" sz="3600" b="1" dirty="0" smtClean="0">
                <a:latin typeface="Bahnschrift" panose="020B0502040204020203" pitchFamily="34" charset="0"/>
              </a:rPr>
            </a:br>
            <a:r>
              <a:rPr lang="es-MX" sz="3600" b="1" dirty="0" smtClean="0">
                <a:latin typeface="Bahnschrift" panose="020B0502040204020203" pitchFamily="34" charset="0"/>
              </a:rPr>
              <a:t/>
            </a:r>
            <a:br>
              <a:rPr lang="es-MX" sz="3600" b="1" dirty="0" smtClean="0">
                <a:latin typeface="Bahnschrift" panose="020B0502040204020203" pitchFamily="34" charset="0"/>
              </a:rPr>
            </a:br>
            <a:r>
              <a:rPr lang="es-MX" sz="3600" b="1" dirty="0" err="1" smtClean="0">
                <a:latin typeface="Bahnschrift" panose="020B0502040204020203" pitchFamily="34" charset="0"/>
              </a:rPr>
              <a:t>This</a:t>
            </a:r>
            <a:r>
              <a:rPr lang="es-MX" sz="3600" b="1" dirty="0" smtClean="0">
                <a:latin typeface="Bahnschrift" panose="020B0502040204020203" pitchFamily="34" charset="0"/>
              </a:rPr>
              <a:t> time </a:t>
            </a:r>
            <a:r>
              <a:rPr lang="es-MX" sz="3600" b="1" dirty="0" err="1" smtClean="0">
                <a:latin typeface="Bahnschrift" panose="020B0502040204020203" pitchFamily="34" charset="0"/>
              </a:rPr>
              <a:t>check</a:t>
            </a:r>
            <a:r>
              <a:rPr lang="es-MX" sz="3600" b="1" dirty="0" smtClean="0">
                <a:latin typeface="Bahnschrift" panose="020B0502040204020203" pitchFamily="34" charset="0"/>
              </a:rPr>
              <a:t> </a:t>
            </a:r>
            <a:r>
              <a:rPr lang="es-MX" sz="3600" b="1" dirty="0" err="1" smtClean="0">
                <a:latin typeface="Bahnschrift" panose="020B0502040204020203" pitchFamily="34" charset="0"/>
              </a:rPr>
              <a:t>vocabulary</a:t>
            </a:r>
            <a:r>
              <a:rPr lang="es-MX" sz="3600" b="1" dirty="0" smtClean="0">
                <a:latin typeface="Bahnschrift" panose="020B0502040204020203" pitchFamily="34" charset="0"/>
              </a:rPr>
              <a:t> in </a:t>
            </a:r>
            <a:r>
              <a:rPr lang="es-MX" sz="3600" b="1" dirty="0" err="1" smtClean="0">
                <a:latin typeface="Bahnschrift" panose="020B0502040204020203" pitchFamily="34" charset="0"/>
              </a:rPr>
              <a:t>this</a:t>
            </a:r>
            <a:r>
              <a:rPr lang="es-MX" sz="3600" b="1" dirty="0" smtClean="0">
                <a:latin typeface="Bahnschrift" panose="020B0502040204020203" pitchFamily="34" charset="0"/>
              </a:rPr>
              <a:t> online </a:t>
            </a:r>
            <a:r>
              <a:rPr lang="es-MX" sz="3600" b="1" dirty="0" err="1" smtClean="0">
                <a:latin typeface="Bahnschrift" panose="020B0502040204020203" pitchFamily="34" charset="0"/>
              </a:rPr>
              <a:t>dictionary</a:t>
            </a:r>
            <a:r>
              <a:rPr lang="es-MX" sz="3600" b="1" dirty="0" smtClean="0">
                <a:latin typeface="Bahnschrift" panose="020B0502040204020203" pitchFamily="34" charset="0"/>
              </a:rPr>
              <a:t>:</a:t>
            </a:r>
            <a:br>
              <a:rPr lang="es-MX" sz="3600" b="1" dirty="0" smtClean="0">
                <a:latin typeface="Bahnschrift" panose="020B0502040204020203" pitchFamily="34" charset="0"/>
              </a:rPr>
            </a:br>
            <a:r>
              <a:rPr lang="es-MX" sz="3600" dirty="0">
                <a:hlinkClick r:id="rId7"/>
              </a:rPr>
              <a:t>https://dictionary.cambridge.org/dictionary/english-spanish/table</a:t>
            </a:r>
            <a:r>
              <a:rPr lang="es-MX" b="1" dirty="0" smtClean="0">
                <a:latin typeface="Bahnschrift" panose="020B0502040204020203" pitchFamily="34" charset="0"/>
              </a:rPr>
              <a:t/>
            </a:r>
            <a:br>
              <a:rPr lang="es-MX" b="1" dirty="0" smtClean="0">
                <a:latin typeface="Bahnschrift" panose="020B0502040204020203" pitchFamily="34" charset="0"/>
              </a:rPr>
            </a:br>
            <a:r>
              <a:rPr lang="es-MX" b="1" dirty="0" smtClean="0">
                <a:latin typeface="Bahnschrift" panose="020B0502040204020203" pitchFamily="34" charset="0"/>
              </a:rPr>
              <a:t/>
            </a:r>
            <a:br>
              <a:rPr lang="es-MX" b="1" dirty="0" smtClean="0">
                <a:latin typeface="Bahnschrift" panose="020B0502040204020203" pitchFamily="34" charset="0"/>
              </a:rPr>
            </a:br>
            <a:endParaRPr lang="es-MX" b="1" dirty="0">
              <a:latin typeface="Bahnschrift" panose="020B0502040204020203" pitchFamily="34" charset="0"/>
            </a:endParaRPr>
          </a:p>
        </p:txBody>
      </p:sp>
      <p:pic>
        <p:nvPicPr>
          <p:cNvPr id="2050" name="Picture 2" descr="Resultado de imagen para doub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47" y="601014"/>
            <a:ext cx="2735955" cy="12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6647" y="2564036"/>
            <a:ext cx="2735955" cy="1152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08" y="4921589"/>
            <a:ext cx="1013032" cy="675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74" y="4881159"/>
            <a:ext cx="1012709" cy="63294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62928" y="5679583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29824" y="5828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1097280" y="656144"/>
            <a:ext cx="10058400" cy="794435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 smtClean="0"/>
              <a:t>THIS WEEK WE ARE GOING TO LEARN VOCABULARY RELATED TO HEALTHY LIFE</a:t>
            </a:r>
            <a:endParaRPr lang="es-MX" sz="28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454369"/>
              </p:ext>
            </p:extLst>
          </p:nvPr>
        </p:nvGraphicFramePr>
        <p:xfrm>
          <a:off x="1735786" y="3687060"/>
          <a:ext cx="8128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283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Capacity: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Skills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Contents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Value</a:t>
                      </a:r>
                      <a:r>
                        <a:rPr lang="en-US" dirty="0" smtClean="0"/>
                        <a:t>: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Attitude:</a:t>
                      </a:r>
                      <a:r>
                        <a:rPr lang="en-US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Logical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Reasoning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Identify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“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Faith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committed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34" y="4975005"/>
            <a:ext cx="1013032" cy="6753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564" y="4995668"/>
            <a:ext cx="1012709" cy="632943"/>
          </a:xfrm>
          <a:prstGeom prst="rect">
            <a:avLst/>
          </a:prstGeom>
        </p:spPr>
      </p:pic>
      <p:pic>
        <p:nvPicPr>
          <p:cNvPr id="2050" name="Picture 2" descr="Conjunto de chef kids | Vector Premi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5" t="6208" r="16860" b="50725"/>
          <a:stretch/>
        </p:blipFill>
        <p:spPr bwMode="auto">
          <a:xfrm>
            <a:off x="10247291" y="2106901"/>
            <a:ext cx="1944709" cy="33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08564" y="5841642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19050" y="5819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1252518"/>
            <a:ext cx="10058400" cy="1450757"/>
          </a:xfrm>
        </p:spPr>
        <p:txBody>
          <a:bodyPr>
            <a:normAutofit fontScale="90000"/>
          </a:bodyPr>
          <a:lstStyle/>
          <a:p>
            <a:pPr algn="just"/>
            <a:r>
              <a:rPr lang="es-MX" dirty="0" smtClean="0"/>
              <a:t>1. </a:t>
            </a:r>
            <a:r>
              <a:rPr lang="es-MX" dirty="0" err="1" smtClean="0"/>
              <a:t>Objective</a:t>
            </a:r>
            <a:r>
              <a:rPr lang="es-MX" dirty="0" smtClean="0"/>
              <a:t>: </a:t>
            </a:r>
            <a:r>
              <a:rPr lang="es-MX" dirty="0" err="1" smtClean="0"/>
              <a:t>Identify</a:t>
            </a:r>
            <a:r>
              <a:rPr lang="es-MX" dirty="0" smtClean="0"/>
              <a:t> </a:t>
            </a:r>
            <a:r>
              <a:rPr lang="es-MX" dirty="0" err="1" smtClean="0"/>
              <a:t>vocabulary</a:t>
            </a:r>
            <a:r>
              <a:rPr lang="es-MX" dirty="0" smtClean="0"/>
              <a:t> </a:t>
            </a:r>
            <a:r>
              <a:rPr lang="es-MX" dirty="0" err="1" smtClean="0"/>
              <a:t>related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cooking</a:t>
            </a:r>
            <a:r>
              <a:rPr lang="es-MX" dirty="0" smtClean="0"/>
              <a:t> and </a:t>
            </a:r>
            <a:r>
              <a:rPr lang="es-MX" dirty="0" err="1" smtClean="0"/>
              <a:t>healthy</a:t>
            </a:r>
            <a:r>
              <a:rPr lang="es-MX" dirty="0" smtClean="0"/>
              <a:t> </a:t>
            </a:r>
            <a:r>
              <a:rPr lang="es-MX" dirty="0" err="1" smtClean="0"/>
              <a:t>life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reading</a:t>
            </a:r>
            <a:r>
              <a:rPr lang="es-MX" dirty="0" smtClean="0"/>
              <a:t> a short </a:t>
            </a:r>
            <a:r>
              <a:rPr lang="es-MX" dirty="0" err="1" smtClean="0"/>
              <a:t>recipe</a:t>
            </a:r>
            <a:r>
              <a:rPr lang="es-MX" dirty="0" smtClean="0"/>
              <a:t>. </a:t>
            </a:r>
            <a:r>
              <a:rPr lang="es-MX" dirty="0" err="1" smtClean="0"/>
              <a:t>Then</a:t>
            </a:r>
            <a:r>
              <a:rPr lang="es-MX" dirty="0" smtClean="0"/>
              <a:t> 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exercises</a:t>
            </a:r>
            <a:r>
              <a:rPr lang="es-MX" dirty="0" smtClean="0"/>
              <a:t>. Be </a:t>
            </a:r>
            <a:r>
              <a:rPr lang="es-MX" dirty="0" err="1" smtClean="0"/>
              <a:t>committed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r="53744" b="51216"/>
          <a:stretch/>
        </p:blipFill>
        <p:spPr>
          <a:xfrm>
            <a:off x="4473981" y="3015230"/>
            <a:ext cx="2758091" cy="374520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6022" y="4887831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92" y="5621298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22" y="5809386"/>
            <a:ext cx="1012709" cy="632943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7734" y="4800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/>
              <a:t>Easy</a:t>
            </a:r>
            <a:r>
              <a:rPr lang="es-MX" dirty="0"/>
              <a:t> banana </a:t>
            </a:r>
            <a:r>
              <a:rPr lang="es-MX" dirty="0" err="1"/>
              <a:t>pancakes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3076" name="Picture 4" descr="Pancakes on plates with banana slices and syru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88" y="1856369"/>
            <a:ext cx="47625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321" y="4695422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95" y="3823691"/>
            <a:ext cx="1013032" cy="6753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21" y="3823691"/>
            <a:ext cx="1012709" cy="63294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05867" y="4695422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88695" y="5556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6362" y="394977"/>
            <a:ext cx="3448962" cy="1450757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Ingredients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97280" y="1845734"/>
            <a:ext cx="5987127" cy="4117184"/>
          </a:xfrm>
        </p:spPr>
        <p:txBody>
          <a:bodyPr/>
          <a:lstStyle/>
          <a:p>
            <a:r>
              <a:rPr lang="es-MX" dirty="0"/>
              <a:t>350g </a:t>
            </a:r>
            <a:r>
              <a:rPr lang="es-MX" dirty="0" err="1"/>
              <a:t>self-raising</a:t>
            </a:r>
            <a:r>
              <a:rPr lang="es-MX" dirty="0"/>
              <a:t> </a:t>
            </a:r>
            <a:r>
              <a:rPr lang="es-MX" dirty="0" err="1" smtClean="0"/>
              <a:t>flour</a:t>
            </a:r>
            <a:endParaRPr lang="es-MX" dirty="0" smtClean="0"/>
          </a:p>
          <a:p>
            <a:r>
              <a:rPr lang="es-MX" dirty="0"/>
              <a:t>1 </a:t>
            </a:r>
            <a:r>
              <a:rPr lang="es-MX" dirty="0" err="1"/>
              <a:t>tsp</a:t>
            </a:r>
            <a:r>
              <a:rPr lang="es-MX" dirty="0"/>
              <a:t> </a:t>
            </a:r>
            <a:r>
              <a:rPr lang="es-MX" dirty="0" err="1"/>
              <a:t>baking</a:t>
            </a:r>
            <a:r>
              <a:rPr lang="es-MX" dirty="0"/>
              <a:t> </a:t>
            </a:r>
            <a:r>
              <a:rPr lang="es-MX" dirty="0" err="1" smtClean="0"/>
              <a:t>powder</a:t>
            </a:r>
            <a:endParaRPr lang="es-MX" dirty="0" smtClean="0"/>
          </a:p>
          <a:p>
            <a:r>
              <a:rPr lang="es-MX" dirty="0"/>
              <a:t>2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ripe</a:t>
            </a:r>
            <a:r>
              <a:rPr lang="es-MX" dirty="0"/>
              <a:t> </a:t>
            </a:r>
            <a:r>
              <a:rPr lang="es-MX" dirty="0" smtClean="0"/>
              <a:t>bananas</a:t>
            </a:r>
          </a:p>
          <a:p>
            <a:r>
              <a:rPr lang="es-MX" dirty="0"/>
              <a:t>2 </a:t>
            </a:r>
            <a:r>
              <a:rPr lang="es-MX" dirty="0" err="1"/>
              <a:t>medium</a:t>
            </a:r>
            <a:r>
              <a:rPr lang="es-MX" dirty="0"/>
              <a:t> </a:t>
            </a:r>
            <a:r>
              <a:rPr lang="es-MX" dirty="0" err="1" smtClean="0"/>
              <a:t>eggs</a:t>
            </a:r>
            <a:endParaRPr lang="es-MX" dirty="0" smtClean="0"/>
          </a:p>
          <a:p>
            <a:r>
              <a:rPr lang="es-MX" dirty="0"/>
              <a:t>1 </a:t>
            </a:r>
            <a:r>
              <a:rPr lang="es-MX" dirty="0" err="1"/>
              <a:t>tsp</a:t>
            </a:r>
            <a:r>
              <a:rPr lang="es-MX" dirty="0"/>
              <a:t> </a:t>
            </a:r>
            <a:r>
              <a:rPr lang="es-MX" dirty="0" err="1"/>
              <a:t>vanilla</a:t>
            </a:r>
            <a:r>
              <a:rPr lang="es-MX" dirty="0"/>
              <a:t> </a:t>
            </a:r>
            <a:r>
              <a:rPr lang="es-MX" dirty="0" err="1" smtClean="0"/>
              <a:t>extract</a:t>
            </a:r>
            <a:endParaRPr lang="es-MX" dirty="0" smtClean="0"/>
          </a:p>
          <a:p>
            <a:r>
              <a:rPr lang="es-MX" dirty="0"/>
              <a:t>250ml </a:t>
            </a:r>
            <a:r>
              <a:rPr lang="es-MX" dirty="0" err="1"/>
              <a:t>whole</a:t>
            </a:r>
            <a:r>
              <a:rPr lang="es-MX" dirty="0"/>
              <a:t> </a:t>
            </a:r>
            <a:r>
              <a:rPr lang="es-MX" dirty="0" err="1" smtClean="0"/>
              <a:t>milk</a:t>
            </a:r>
            <a:endParaRPr lang="es-MX" dirty="0" smtClean="0"/>
          </a:p>
          <a:p>
            <a:r>
              <a:rPr lang="es-MX" dirty="0" err="1" smtClean="0"/>
              <a:t>Butter</a:t>
            </a:r>
            <a:r>
              <a:rPr lang="es-MX" dirty="0" smtClean="0"/>
              <a:t>,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frying</a:t>
            </a:r>
            <a:endParaRPr lang="es-MX" dirty="0"/>
          </a:p>
        </p:txBody>
      </p:sp>
      <p:pic>
        <p:nvPicPr>
          <p:cNvPr id="4112" name="Picture 16" descr="How to Choose The Right Banana for Any Recipe - Magazine - FineCoo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0" y="2073206"/>
            <a:ext cx="5944177" cy="334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04039" y="1236134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35" y="311558"/>
            <a:ext cx="1013032" cy="6753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46" y="353970"/>
            <a:ext cx="1012709" cy="632943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9151" y="1226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Method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3425" y="1845734"/>
            <a:ext cx="10058400" cy="132246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Sieve the flour, baking powder and a generous pinch of salt into a large bowl. In a separate mixing bowl, mash the very ripe bananas with a fork until smooth, then whisk in the eggs, vanilla extract and milk. Make a well in the </a:t>
            </a:r>
            <a:r>
              <a:rPr lang="en-US" dirty="0" err="1"/>
              <a:t>centre</a:t>
            </a:r>
            <a:r>
              <a:rPr lang="en-US" dirty="0"/>
              <a:t> of the dry ingredients, tip in the wet ingredients and swiftly whisk together to create a smooth, silky batter.</a:t>
            </a:r>
            <a:endParaRPr lang="es-MX" dirty="0"/>
          </a:p>
        </p:txBody>
      </p:sp>
      <p:pic>
        <p:nvPicPr>
          <p:cNvPr id="5122" name="Picture 2" descr="Cooking Classes for Your Little Ch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58" y="3078691"/>
            <a:ext cx="4560715" cy="29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24992" y="4978757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97639" y="4978757"/>
            <a:ext cx="609600" cy="609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207" y="3894339"/>
            <a:ext cx="1013032" cy="6753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59" y="3960300"/>
            <a:ext cx="1012709" cy="6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2698" y="321734"/>
            <a:ext cx="10058400" cy="13962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Heat a little knob of butter in a large non-stick pan over a medium heat. Add 2-3 </a:t>
            </a:r>
            <a:r>
              <a:rPr lang="en-US" dirty="0" err="1"/>
              <a:t>tbsp</a:t>
            </a:r>
            <a:r>
              <a:rPr lang="en-US" dirty="0"/>
              <a:t> of the batter to the pan and cook for several minutes, or until small bubbles start appearing on the surface. Flip the pancake over and cook for 1-2 </a:t>
            </a:r>
            <a:r>
              <a:rPr lang="en-US" dirty="0" err="1"/>
              <a:t>mins</a:t>
            </a:r>
            <a:r>
              <a:rPr lang="en-US" dirty="0"/>
              <a:t> on the other side. Repeat with the remaining batter, keeping the pancakes warm in a low oven.</a:t>
            </a:r>
            <a:endParaRPr lang="es-MX" dirty="0"/>
          </a:p>
        </p:txBody>
      </p:sp>
      <p:pic>
        <p:nvPicPr>
          <p:cNvPr id="4" name="Picture 2" descr="Vectores, imágenes y arte vectorial de stock sobre Chef+childre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 bwMode="auto">
          <a:xfrm>
            <a:off x="7084407" y="3588689"/>
            <a:ext cx="4591050" cy="25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5098" y="460280"/>
            <a:ext cx="10058400" cy="1202266"/>
          </a:xfrm>
        </p:spPr>
        <p:txBody>
          <a:bodyPr/>
          <a:lstStyle/>
          <a:p>
            <a:r>
              <a:rPr lang="en-US" dirty="0"/>
              <a:t>Stack the pancakes on plates and top with the banana slices, a glug of sticky maple syrup and a handful of pecan nuts, if you like.</a:t>
            </a:r>
            <a:endParaRPr lang="es-MX" dirty="0"/>
          </a:p>
        </p:txBody>
      </p:sp>
      <p:pic>
        <p:nvPicPr>
          <p:cNvPr id="6" name="Picture 2" descr="Banana Pancakes - Pancake Ma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8" y="1801092"/>
            <a:ext cx="6192982" cy="41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337</Words>
  <Application>Microsoft Office PowerPoint</Application>
  <PresentationFormat>Panorámica</PresentationFormat>
  <Paragraphs>42</Paragraphs>
  <Slides>13</Slides>
  <Notes>0</Notes>
  <HiddenSlides>0</HiddenSlides>
  <MMClips>23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Tema de Office</vt:lpstr>
      <vt:lpstr> ENGLISH DEPARTMENT Miss Carol Eckhardt I.- </vt:lpstr>
      <vt:lpstr>If in this PPT you have any question or suggestion please send me an email to: miss.eckhardt@hotmail.com  This time check vocabulary in this online dictionary: https://dictionary.cambridge.org/dictionary/english-spanish/table  </vt:lpstr>
      <vt:lpstr>   </vt:lpstr>
      <vt:lpstr>1. Objective: Identify vocabulary related to cooking and healthy life by reading a short recipe. Then complete the exercises. Be committed.</vt:lpstr>
      <vt:lpstr>Easy banana pancakes </vt:lpstr>
      <vt:lpstr>Ingredients  </vt:lpstr>
      <vt:lpstr>Method</vt:lpstr>
      <vt:lpstr>Presentación de PowerPoint</vt:lpstr>
      <vt:lpstr>Presentación de PowerPoint</vt:lpstr>
      <vt:lpstr>CHECK YOUR NEW VOCABULARY!</vt:lpstr>
      <vt:lpstr>Presentación de PowerPoint</vt:lpstr>
      <vt:lpstr>Presentación de PowerPoint</vt:lpstr>
      <vt:lpstr>If you have time and if you want, do this recipe and send me a picture! You can spend a good time cooking with your family! And as Gusteau says “Anyone can cook”  Good luck!  (Do this with the permission and supervision of your parents)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ENGLISH DEPARTMENT Miss Carol Eckhardt I.- </dc:title>
  <dc:creator>Carol Eckhardt</dc:creator>
  <cp:lastModifiedBy>Carol Eckhardt</cp:lastModifiedBy>
  <cp:revision>70</cp:revision>
  <dcterms:created xsi:type="dcterms:W3CDTF">2020-03-23T14:39:54Z</dcterms:created>
  <dcterms:modified xsi:type="dcterms:W3CDTF">2020-04-29T03:16:17Z</dcterms:modified>
</cp:coreProperties>
</file>