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sldIdLst>
    <p:sldId id="256" r:id="rId2"/>
    <p:sldId id="257" r:id="rId3"/>
    <p:sldId id="271" r:id="rId4"/>
    <p:sldId id="283" r:id="rId5"/>
    <p:sldId id="284" r:id="rId6"/>
    <p:sldId id="285" r:id="rId7"/>
    <p:sldId id="286" r:id="rId8"/>
    <p:sldId id="282" r:id="rId9"/>
    <p:sldId id="278" r:id="rId10"/>
    <p:sldId id="279" r:id="rId11"/>
    <p:sldId id="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 Eckhardt" initials="CE" lastIdx="1" clrIdx="0">
    <p:extLst>
      <p:ext uri="{19B8F6BF-5375-455C-9EA6-DF929625EA0E}">
        <p15:presenceInfo xmlns:p15="http://schemas.microsoft.com/office/powerpoint/2012/main" userId="Carol Eckhar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90550-8964-4E07-B1A9-55E2999381F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B472433-0765-4FE0-88DD-6686B4D5E90B}">
      <dgm:prSet phldrT="[Texto]"/>
      <dgm:spPr/>
      <dgm:t>
        <a:bodyPr/>
        <a:lstStyle/>
        <a:p>
          <a:r>
            <a:rPr lang="es-MX" dirty="0" err="1" smtClean="0"/>
            <a:t>Some</a:t>
          </a:r>
          <a:endParaRPr lang="es-MX" dirty="0"/>
        </a:p>
      </dgm:t>
    </dgm:pt>
    <dgm:pt modelId="{A27B093F-C469-4A11-9C88-5D6771F1CA38}" type="parTrans" cxnId="{D93261DE-A32F-426C-9DAC-EC53C190DA13}">
      <dgm:prSet/>
      <dgm:spPr/>
      <dgm:t>
        <a:bodyPr/>
        <a:lstStyle/>
        <a:p>
          <a:endParaRPr lang="es-MX"/>
        </a:p>
      </dgm:t>
    </dgm:pt>
    <dgm:pt modelId="{D532E097-B993-4C0A-86BF-89BE36D47C26}" type="sibTrans" cxnId="{D93261DE-A32F-426C-9DAC-EC53C190DA13}">
      <dgm:prSet/>
      <dgm:spPr/>
      <dgm:t>
        <a:bodyPr/>
        <a:lstStyle/>
        <a:p>
          <a:endParaRPr lang="es-MX"/>
        </a:p>
      </dgm:t>
    </dgm:pt>
    <dgm:pt modelId="{1D73F7EA-3034-43BD-BFEE-660FC079EEEC}">
      <dgm:prSet phldrT="[Texto]"/>
      <dgm:spPr/>
      <dgm:t>
        <a:bodyPr/>
        <a:lstStyle/>
        <a:p>
          <a:r>
            <a:rPr lang="es-MX" dirty="0" err="1" smtClean="0"/>
            <a:t>Much</a:t>
          </a:r>
          <a:endParaRPr lang="es-MX" dirty="0"/>
        </a:p>
      </dgm:t>
    </dgm:pt>
    <dgm:pt modelId="{9D3A0DD1-B294-4E28-B12A-17AEECBF15C6}" type="parTrans" cxnId="{9AA03B19-137E-40B8-8C97-3DAC8AF50156}">
      <dgm:prSet/>
      <dgm:spPr/>
      <dgm:t>
        <a:bodyPr/>
        <a:lstStyle/>
        <a:p>
          <a:endParaRPr lang="es-MX"/>
        </a:p>
      </dgm:t>
    </dgm:pt>
    <dgm:pt modelId="{32AFE6CC-E9C1-4FB1-A7AD-2821045BEA6B}" type="sibTrans" cxnId="{9AA03B19-137E-40B8-8C97-3DAC8AF50156}">
      <dgm:prSet/>
      <dgm:spPr/>
      <dgm:t>
        <a:bodyPr/>
        <a:lstStyle/>
        <a:p>
          <a:endParaRPr lang="es-MX"/>
        </a:p>
      </dgm:t>
    </dgm:pt>
    <dgm:pt modelId="{09235C5E-23D3-481E-A79C-F2837F2E0146}">
      <dgm:prSet phldrT="[Texto]"/>
      <dgm:spPr/>
      <dgm:t>
        <a:bodyPr/>
        <a:lstStyle/>
        <a:p>
          <a:r>
            <a:rPr lang="es-MX" dirty="0" err="1" smtClean="0"/>
            <a:t>Many</a:t>
          </a:r>
          <a:endParaRPr lang="es-MX" dirty="0"/>
        </a:p>
      </dgm:t>
    </dgm:pt>
    <dgm:pt modelId="{97DEB23D-2334-4A77-ACAE-149376E652B9}" type="parTrans" cxnId="{CA289585-7150-4987-AE8E-ADAB3C024AC2}">
      <dgm:prSet/>
      <dgm:spPr/>
      <dgm:t>
        <a:bodyPr/>
        <a:lstStyle/>
        <a:p>
          <a:endParaRPr lang="es-MX"/>
        </a:p>
      </dgm:t>
    </dgm:pt>
    <dgm:pt modelId="{922696F4-14D3-433A-824F-5DB06E7CB684}" type="sibTrans" cxnId="{CA289585-7150-4987-AE8E-ADAB3C024AC2}">
      <dgm:prSet/>
      <dgm:spPr/>
      <dgm:t>
        <a:bodyPr/>
        <a:lstStyle/>
        <a:p>
          <a:endParaRPr lang="es-MX"/>
        </a:p>
      </dgm:t>
    </dgm:pt>
    <dgm:pt modelId="{3B0AF45A-0C0F-49E0-B7EA-19363482EFD5}">
      <dgm:prSet/>
      <dgm:spPr/>
      <dgm:t>
        <a:bodyPr/>
        <a:lstStyle/>
        <a:p>
          <a:r>
            <a:rPr lang="es-MX" dirty="0" err="1" smtClean="0"/>
            <a:t>Few</a:t>
          </a:r>
          <a:endParaRPr lang="es-MX" dirty="0"/>
        </a:p>
      </dgm:t>
    </dgm:pt>
    <dgm:pt modelId="{EDE319C0-091C-4A44-92D4-927836F5C012}" type="parTrans" cxnId="{2E38FFA0-3FC2-4B4D-8D2D-37129883E964}">
      <dgm:prSet/>
      <dgm:spPr/>
      <dgm:t>
        <a:bodyPr/>
        <a:lstStyle/>
        <a:p>
          <a:endParaRPr lang="es-MX"/>
        </a:p>
      </dgm:t>
    </dgm:pt>
    <dgm:pt modelId="{94666A1D-2FEC-4FAB-93AE-2D34D4A1DC4F}" type="sibTrans" cxnId="{2E38FFA0-3FC2-4B4D-8D2D-37129883E964}">
      <dgm:prSet/>
      <dgm:spPr/>
      <dgm:t>
        <a:bodyPr/>
        <a:lstStyle/>
        <a:p>
          <a:endParaRPr lang="es-MX"/>
        </a:p>
      </dgm:t>
    </dgm:pt>
    <dgm:pt modelId="{7E7A6531-81C4-46AD-9D1F-2CB00DBF1D2F}" type="pres">
      <dgm:prSet presAssocID="{ECD90550-8964-4E07-B1A9-55E2999381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F1D37DD-D5D9-4D2A-9AF2-223DAF0E8CFD}" type="pres">
      <dgm:prSet presAssocID="{ECD90550-8964-4E07-B1A9-55E2999381F5}" presName="bkgdShp" presStyleLbl="alignAccFollowNode1" presStyleIdx="0" presStyleCnt="1" custLinFactNeighborX="3" custLinFactNeighborY="764"/>
      <dgm:spPr/>
    </dgm:pt>
    <dgm:pt modelId="{DEA99A1A-AF9B-4303-9ADA-4BAB3CC9A516}" type="pres">
      <dgm:prSet presAssocID="{ECD90550-8964-4E07-B1A9-55E2999381F5}" presName="linComp" presStyleCnt="0"/>
      <dgm:spPr/>
    </dgm:pt>
    <dgm:pt modelId="{DBF7A6E3-B943-490E-9EB7-6A35A9DC6A5E}" type="pres">
      <dgm:prSet presAssocID="{DB472433-0765-4FE0-88DD-6686B4D5E90B}" presName="compNode" presStyleCnt="0"/>
      <dgm:spPr/>
    </dgm:pt>
    <dgm:pt modelId="{7A67D9BC-5AA4-4106-88F5-97E4ECA1441E}" type="pres">
      <dgm:prSet presAssocID="{DB472433-0765-4FE0-88DD-6686B4D5E9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C24B0C-C1E7-4A06-9802-EC89559A6B63}" type="pres">
      <dgm:prSet presAssocID="{DB472433-0765-4FE0-88DD-6686B4D5E90B}" presName="invisiNode" presStyleLbl="node1" presStyleIdx="0" presStyleCnt="4"/>
      <dgm:spPr/>
    </dgm:pt>
    <dgm:pt modelId="{6443F6AA-47E6-4E2F-884A-E493B4D62AE2}" type="pres">
      <dgm:prSet presAssocID="{DB472433-0765-4FE0-88DD-6686B4D5E90B}" presName="imagNode" presStyleLbl="fgImgPlace1" presStyleIdx="0" presStyleCnt="4"/>
      <dgm:spPr/>
    </dgm:pt>
    <dgm:pt modelId="{616A8B91-9CA1-4DB8-BE3C-A6882B06973A}" type="pres">
      <dgm:prSet presAssocID="{D532E097-B993-4C0A-86BF-89BE36D47C26}" presName="sibTrans" presStyleLbl="sibTrans2D1" presStyleIdx="0" presStyleCnt="0"/>
      <dgm:spPr/>
      <dgm:t>
        <a:bodyPr/>
        <a:lstStyle/>
        <a:p>
          <a:endParaRPr lang="es-MX"/>
        </a:p>
      </dgm:t>
    </dgm:pt>
    <dgm:pt modelId="{89478A8F-D145-4D76-BEC7-B06C4EFD5363}" type="pres">
      <dgm:prSet presAssocID="{1D73F7EA-3034-43BD-BFEE-660FC079EEEC}" presName="compNode" presStyleCnt="0"/>
      <dgm:spPr/>
    </dgm:pt>
    <dgm:pt modelId="{2BA4ED3B-F334-4848-80F7-5E8B69215269}" type="pres">
      <dgm:prSet presAssocID="{1D73F7EA-3034-43BD-BFEE-660FC079EE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07AA75-DBD1-47B1-B21B-B6B88BD631BC}" type="pres">
      <dgm:prSet presAssocID="{1D73F7EA-3034-43BD-BFEE-660FC079EEEC}" presName="invisiNode" presStyleLbl="node1" presStyleIdx="1" presStyleCnt="4"/>
      <dgm:spPr/>
    </dgm:pt>
    <dgm:pt modelId="{00D5FD6A-8249-4F76-986D-0D120D4D7D47}" type="pres">
      <dgm:prSet presAssocID="{1D73F7EA-3034-43BD-BFEE-660FC079EEEC}" presName="imagNode" presStyleLbl="fgImgPlace1" presStyleIdx="1" presStyleCnt="4"/>
      <dgm:spPr/>
    </dgm:pt>
    <dgm:pt modelId="{99580819-6009-4BD2-BB9E-FFA3C0B7EC15}" type="pres">
      <dgm:prSet presAssocID="{32AFE6CC-E9C1-4FB1-A7AD-2821045BEA6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35E347F4-D8E8-4DC9-AF9D-33E797F49A24}" type="pres">
      <dgm:prSet presAssocID="{09235C5E-23D3-481E-A79C-F2837F2E0146}" presName="compNode" presStyleCnt="0"/>
      <dgm:spPr/>
    </dgm:pt>
    <dgm:pt modelId="{18F47B2F-5227-42D6-A978-0479F3F4E92B}" type="pres">
      <dgm:prSet presAssocID="{09235C5E-23D3-481E-A79C-F2837F2E014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1BEE56-50C3-4815-B72B-DDF7A0F1BAF8}" type="pres">
      <dgm:prSet presAssocID="{09235C5E-23D3-481E-A79C-F2837F2E0146}" presName="invisiNode" presStyleLbl="node1" presStyleIdx="2" presStyleCnt="4"/>
      <dgm:spPr/>
    </dgm:pt>
    <dgm:pt modelId="{B541EBA1-4BF7-4FD4-A54F-AF31915443C0}" type="pres">
      <dgm:prSet presAssocID="{09235C5E-23D3-481E-A79C-F2837F2E0146}" presName="imagNode" presStyleLbl="fgImgPlace1" presStyleIdx="2" presStyleCnt="4"/>
      <dgm:spPr/>
    </dgm:pt>
    <dgm:pt modelId="{26C7653C-D673-446A-B4E4-EB578B1BBA26}" type="pres">
      <dgm:prSet presAssocID="{922696F4-14D3-433A-824F-5DB06E7CB684}" presName="sibTrans" presStyleLbl="sibTrans2D1" presStyleIdx="0" presStyleCnt="0"/>
      <dgm:spPr/>
      <dgm:t>
        <a:bodyPr/>
        <a:lstStyle/>
        <a:p>
          <a:endParaRPr lang="es-MX"/>
        </a:p>
      </dgm:t>
    </dgm:pt>
    <dgm:pt modelId="{D603CA7A-FB49-4C24-B515-F246627945BF}" type="pres">
      <dgm:prSet presAssocID="{3B0AF45A-0C0F-49E0-B7EA-19363482EFD5}" presName="compNode" presStyleCnt="0"/>
      <dgm:spPr/>
    </dgm:pt>
    <dgm:pt modelId="{7D8BEB65-08F8-41BB-BC10-1B79459FE283}" type="pres">
      <dgm:prSet presAssocID="{3B0AF45A-0C0F-49E0-B7EA-19363482EFD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465EC1-0989-4AC8-BEA2-C4866B29FF8A}" type="pres">
      <dgm:prSet presAssocID="{3B0AF45A-0C0F-49E0-B7EA-19363482EFD5}" presName="invisiNode" presStyleLbl="node1" presStyleIdx="3" presStyleCnt="4"/>
      <dgm:spPr/>
    </dgm:pt>
    <dgm:pt modelId="{39AB56B9-DCA0-40E2-9D51-FBACA4AB37E2}" type="pres">
      <dgm:prSet presAssocID="{3B0AF45A-0C0F-49E0-B7EA-19363482EFD5}" presName="imagNode" presStyleLbl="fgImgPlace1" presStyleIdx="3" presStyleCnt="4"/>
      <dgm:spPr/>
    </dgm:pt>
  </dgm:ptLst>
  <dgm:cxnLst>
    <dgm:cxn modelId="{C88EC4DC-BB35-4C0F-B5B7-86664749EAB4}" type="presOf" srcId="{32AFE6CC-E9C1-4FB1-A7AD-2821045BEA6B}" destId="{99580819-6009-4BD2-BB9E-FFA3C0B7EC15}" srcOrd="0" destOrd="0" presId="urn:microsoft.com/office/officeart/2005/8/layout/pList2"/>
    <dgm:cxn modelId="{9AA03B19-137E-40B8-8C97-3DAC8AF50156}" srcId="{ECD90550-8964-4E07-B1A9-55E2999381F5}" destId="{1D73F7EA-3034-43BD-BFEE-660FC079EEEC}" srcOrd="1" destOrd="0" parTransId="{9D3A0DD1-B294-4E28-B12A-17AEECBF15C6}" sibTransId="{32AFE6CC-E9C1-4FB1-A7AD-2821045BEA6B}"/>
    <dgm:cxn modelId="{3597ACD3-1C8D-4145-AF67-52E1FBB827A4}" type="presOf" srcId="{3B0AF45A-0C0F-49E0-B7EA-19363482EFD5}" destId="{7D8BEB65-08F8-41BB-BC10-1B79459FE283}" srcOrd="0" destOrd="0" presId="urn:microsoft.com/office/officeart/2005/8/layout/pList2"/>
    <dgm:cxn modelId="{CA289585-7150-4987-AE8E-ADAB3C024AC2}" srcId="{ECD90550-8964-4E07-B1A9-55E2999381F5}" destId="{09235C5E-23D3-481E-A79C-F2837F2E0146}" srcOrd="2" destOrd="0" parTransId="{97DEB23D-2334-4A77-ACAE-149376E652B9}" sibTransId="{922696F4-14D3-433A-824F-5DB06E7CB684}"/>
    <dgm:cxn modelId="{9BC9612A-85A3-444A-BCF7-8005FA13112D}" type="presOf" srcId="{922696F4-14D3-433A-824F-5DB06E7CB684}" destId="{26C7653C-D673-446A-B4E4-EB578B1BBA26}" srcOrd="0" destOrd="0" presId="urn:microsoft.com/office/officeart/2005/8/layout/pList2"/>
    <dgm:cxn modelId="{818E1C9A-4140-4345-B314-424DF7DE8465}" type="presOf" srcId="{D532E097-B993-4C0A-86BF-89BE36D47C26}" destId="{616A8B91-9CA1-4DB8-BE3C-A6882B06973A}" srcOrd="0" destOrd="0" presId="urn:microsoft.com/office/officeart/2005/8/layout/pList2"/>
    <dgm:cxn modelId="{2E38FFA0-3FC2-4B4D-8D2D-37129883E964}" srcId="{ECD90550-8964-4E07-B1A9-55E2999381F5}" destId="{3B0AF45A-0C0F-49E0-B7EA-19363482EFD5}" srcOrd="3" destOrd="0" parTransId="{EDE319C0-091C-4A44-92D4-927836F5C012}" sibTransId="{94666A1D-2FEC-4FAB-93AE-2D34D4A1DC4F}"/>
    <dgm:cxn modelId="{D96E615E-3220-4A8E-AE26-0DC0294F5DC3}" type="presOf" srcId="{ECD90550-8964-4E07-B1A9-55E2999381F5}" destId="{7E7A6531-81C4-46AD-9D1F-2CB00DBF1D2F}" srcOrd="0" destOrd="0" presId="urn:microsoft.com/office/officeart/2005/8/layout/pList2"/>
    <dgm:cxn modelId="{4A97D002-B084-4CD6-9C90-A8F0539967D6}" type="presOf" srcId="{DB472433-0765-4FE0-88DD-6686B4D5E90B}" destId="{7A67D9BC-5AA4-4106-88F5-97E4ECA1441E}" srcOrd="0" destOrd="0" presId="urn:microsoft.com/office/officeart/2005/8/layout/pList2"/>
    <dgm:cxn modelId="{D0F852B3-689F-4C4B-A364-79DA687D84D5}" type="presOf" srcId="{09235C5E-23D3-481E-A79C-F2837F2E0146}" destId="{18F47B2F-5227-42D6-A978-0479F3F4E92B}" srcOrd="0" destOrd="0" presId="urn:microsoft.com/office/officeart/2005/8/layout/pList2"/>
    <dgm:cxn modelId="{63636C57-5A32-48CA-BD6E-16CEB1C9F9E4}" type="presOf" srcId="{1D73F7EA-3034-43BD-BFEE-660FC079EEEC}" destId="{2BA4ED3B-F334-4848-80F7-5E8B69215269}" srcOrd="0" destOrd="0" presId="urn:microsoft.com/office/officeart/2005/8/layout/pList2"/>
    <dgm:cxn modelId="{D93261DE-A32F-426C-9DAC-EC53C190DA13}" srcId="{ECD90550-8964-4E07-B1A9-55E2999381F5}" destId="{DB472433-0765-4FE0-88DD-6686B4D5E90B}" srcOrd="0" destOrd="0" parTransId="{A27B093F-C469-4A11-9C88-5D6771F1CA38}" sibTransId="{D532E097-B993-4C0A-86BF-89BE36D47C26}"/>
    <dgm:cxn modelId="{C9D5ACF4-A59D-4E20-8BAC-CCE65A5BB932}" type="presParOf" srcId="{7E7A6531-81C4-46AD-9D1F-2CB00DBF1D2F}" destId="{0F1D37DD-D5D9-4D2A-9AF2-223DAF0E8CFD}" srcOrd="0" destOrd="0" presId="urn:microsoft.com/office/officeart/2005/8/layout/pList2"/>
    <dgm:cxn modelId="{868DF15C-6BF2-4F55-9DAD-8E6BA074858C}" type="presParOf" srcId="{7E7A6531-81C4-46AD-9D1F-2CB00DBF1D2F}" destId="{DEA99A1A-AF9B-4303-9ADA-4BAB3CC9A516}" srcOrd="1" destOrd="0" presId="urn:microsoft.com/office/officeart/2005/8/layout/pList2"/>
    <dgm:cxn modelId="{6040B00E-E35E-46CA-B376-4D4E704F547E}" type="presParOf" srcId="{DEA99A1A-AF9B-4303-9ADA-4BAB3CC9A516}" destId="{DBF7A6E3-B943-490E-9EB7-6A35A9DC6A5E}" srcOrd="0" destOrd="0" presId="urn:microsoft.com/office/officeart/2005/8/layout/pList2"/>
    <dgm:cxn modelId="{217B988A-20CD-46AD-AAF0-304494237351}" type="presParOf" srcId="{DBF7A6E3-B943-490E-9EB7-6A35A9DC6A5E}" destId="{7A67D9BC-5AA4-4106-88F5-97E4ECA1441E}" srcOrd="0" destOrd="0" presId="urn:microsoft.com/office/officeart/2005/8/layout/pList2"/>
    <dgm:cxn modelId="{FD28F317-A60D-44F5-BC90-05ECA90EEF2A}" type="presParOf" srcId="{DBF7A6E3-B943-490E-9EB7-6A35A9DC6A5E}" destId="{58C24B0C-C1E7-4A06-9802-EC89559A6B63}" srcOrd="1" destOrd="0" presId="urn:microsoft.com/office/officeart/2005/8/layout/pList2"/>
    <dgm:cxn modelId="{352B991F-7F51-471E-9192-3D5BA4A671CD}" type="presParOf" srcId="{DBF7A6E3-B943-490E-9EB7-6A35A9DC6A5E}" destId="{6443F6AA-47E6-4E2F-884A-E493B4D62AE2}" srcOrd="2" destOrd="0" presId="urn:microsoft.com/office/officeart/2005/8/layout/pList2"/>
    <dgm:cxn modelId="{46348B0F-19EC-45A3-85DD-D0C25D1341D1}" type="presParOf" srcId="{DEA99A1A-AF9B-4303-9ADA-4BAB3CC9A516}" destId="{616A8B91-9CA1-4DB8-BE3C-A6882B06973A}" srcOrd="1" destOrd="0" presId="urn:microsoft.com/office/officeart/2005/8/layout/pList2"/>
    <dgm:cxn modelId="{AB16023F-8105-4017-8D47-59E53F74478F}" type="presParOf" srcId="{DEA99A1A-AF9B-4303-9ADA-4BAB3CC9A516}" destId="{89478A8F-D145-4D76-BEC7-B06C4EFD5363}" srcOrd="2" destOrd="0" presId="urn:microsoft.com/office/officeart/2005/8/layout/pList2"/>
    <dgm:cxn modelId="{41F46E57-1D2B-46A1-A7DE-2910D378E0CA}" type="presParOf" srcId="{89478A8F-D145-4D76-BEC7-B06C4EFD5363}" destId="{2BA4ED3B-F334-4848-80F7-5E8B69215269}" srcOrd="0" destOrd="0" presId="urn:microsoft.com/office/officeart/2005/8/layout/pList2"/>
    <dgm:cxn modelId="{673A3E7A-AF5C-497F-8E4F-7B09C421252C}" type="presParOf" srcId="{89478A8F-D145-4D76-BEC7-B06C4EFD5363}" destId="{3C07AA75-DBD1-47B1-B21B-B6B88BD631BC}" srcOrd="1" destOrd="0" presId="urn:microsoft.com/office/officeart/2005/8/layout/pList2"/>
    <dgm:cxn modelId="{A16A53C5-4905-434B-98DB-D0BF6C7CC981}" type="presParOf" srcId="{89478A8F-D145-4D76-BEC7-B06C4EFD5363}" destId="{00D5FD6A-8249-4F76-986D-0D120D4D7D47}" srcOrd="2" destOrd="0" presId="urn:microsoft.com/office/officeart/2005/8/layout/pList2"/>
    <dgm:cxn modelId="{F0B2C543-82F9-453F-B32C-2B8F68DA0AE5}" type="presParOf" srcId="{DEA99A1A-AF9B-4303-9ADA-4BAB3CC9A516}" destId="{99580819-6009-4BD2-BB9E-FFA3C0B7EC15}" srcOrd="3" destOrd="0" presId="urn:microsoft.com/office/officeart/2005/8/layout/pList2"/>
    <dgm:cxn modelId="{1893E492-C23C-44FC-9CF6-17106C32D326}" type="presParOf" srcId="{DEA99A1A-AF9B-4303-9ADA-4BAB3CC9A516}" destId="{35E347F4-D8E8-4DC9-AF9D-33E797F49A24}" srcOrd="4" destOrd="0" presId="urn:microsoft.com/office/officeart/2005/8/layout/pList2"/>
    <dgm:cxn modelId="{5FC70330-ECA9-468B-BC8A-F29063CCFB7E}" type="presParOf" srcId="{35E347F4-D8E8-4DC9-AF9D-33E797F49A24}" destId="{18F47B2F-5227-42D6-A978-0479F3F4E92B}" srcOrd="0" destOrd="0" presId="urn:microsoft.com/office/officeart/2005/8/layout/pList2"/>
    <dgm:cxn modelId="{6D9D233E-164B-4E2A-B625-2292CC52229C}" type="presParOf" srcId="{35E347F4-D8E8-4DC9-AF9D-33E797F49A24}" destId="{821BEE56-50C3-4815-B72B-DDF7A0F1BAF8}" srcOrd="1" destOrd="0" presId="urn:microsoft.com/office/officeart/2005/8/layout/pList2"/>
    <dgm:cxn modelId="{482E3EF1-6B2A-42F1-B600-EBEB62715887}" type="presParOf" srcId="{35E347F4-D8E8-4DC9-AF9D-33E797F49A24}" destId="{B541EBA1-4BF7-4FD4-A54F-AF31915443C0}" srcOrd="2" destOrd="0" presId="urn:microsoft.com/office/officeart/2005/8/layout/pList2"/>
    <dgm:cxn modelId="{01FDFA95-48E0-4645-917E-509CC5D4B831}" type="presParOf" srcId="{DEA99A1A-AF9B-4303-9ADA-4BAB3CC9A516}" destId="{26C7653C-D673-446A-B4E4-EB578B1BBA26}" srcOrd="5" destOrd="0" presId="urn:microsoft.com/office/officeart/2005/8/layout/pList2"/>
    <dgm:cxn modelId="{5E129EEA-CC78-418A-8BB9-C6656EA58E7E}" type="presParOf" srcId="{DEA99A1A-AF9B-4303-9ADA-4BAB3CC9A516}" destId="{D603CA7A-FB49-4C24-B515-F246627945BF}" srcOrd="6" destOrd="0" presId="urn:microsoft.com/office/officeart/2005/8/layout/pList2"/>
    <dgm:cxn modelId="{089AEEA0-69C4-4413-82C0-12B99DC44AAF}" type="presParOf" srcId="{D603CA7A-FB49-4C24-B515-F246627945BF}" destId="{7D8BEB65-08F8-41BB-BC10-1B79459FE283}" srcOrd="0" destOrd="0" presId="urn:microsoft.com/office/officeart/2005/8/layout/pList2"/>
    <dgm:cxn modelId="{5A86632E-3725-49F8-9452-A4C84F3E7C36}" type="presParOf" srcId="{D603CA7A-FB49-4C24-B515-F246627945BF}" destId="{C1465EC1-0989-4AC8-BEA2-C4866B29FF8A}" srcOrd="1" destOrd="0" presId="urn:microsoft.com/office/officeart/2005/8/layout/pList2"/>
    <dgm:cxn modelId="{E0F8BABE-C91C-49D1-B012-491F0986FF63}" type="presParOf" srcId="{D603CA7A-FB49-4C24-B515-F246627945BF}" destId="{39AB56B9-DCA0-40E2-9D51-FBACA4AB37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AC42F-B996-4152-9E4A-175182585FC7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1E5A51F-4D79-4583-8366-281B0C7FE0A4}">
      <dgm:prSet phldrT="[Texto]"/>
      <dgm:spPr/>
      <dgm:t>
        <a:bodyPr/>
        <a:lstStyle/>
        <a:p>
          <a:r>
            <a:rPr lang="es-MX" dirty="0" smtClean="0"/>
            <a:t>FOOD</a:t>
          </a:r>
          <a:endParaRPr lang="es-MX" dirty="0"/>
        </a:p>
      </dgm:t>
    </dgm:pt>
    <dgm:pt modelId="{FEC6B4F0-4ADF-4DF0-BE01-5473404964BC}" type="parTrans" cxnId="{50B8F6EB-BD97-44E0-8B1A-20078EEBAEFD}">
      <dgm:prSet/>
      <dgm:spPr/>
      <dgm:t>
        <a:bodyPr/>
        <a:lstStyle/>
        <a:p>
          <a:endParaRPr lang="es-MX"/>
        </a:p>
      </dgm:t>
    </dgm:pt>
    <dgm:pt modelId="{E941CC47-8030-408C-8801-693A361E08C6}" type="sibTrans" cxnId="{50B8F6EB-BD97-44E0-8B1A-20078EEBAEFD}">
      <dgm:prSet/>
      <dgm:spPr/>
      <dgm:t>
        <a:bodyPr/>
        <a:lstStyle/>
        <a:p>
          <a:endParaRPr lang="es-MX"/>
        </a:p>
      </dgm:t>
    </dgm:pt>
    <dgm:pt modelId="{33C2704E-A337-4ED3-97D9-3F709BFC6ED7}">
      <dgm:prSet phldrT="[Texto]"/>
      <dgm:spPr/>
      <dgm:t>
        <a:bodyPr/>
        <a:lstStyle/>
        <a:p>
          <a:r>
            <a:rPr lang="es-MX" dirty="0" smtClean="0"/>
            <a:t>EXAMPLE: </a:t>
          </a:r>
        </a:p>
        <a:p>
          <a:r>
            <a:rPr lang="es-MX" dirty="0" err="1" smtClean="0"/>
            <a:t>Milk</a:t>
          </a:r>
          <a:r>
            <a:rPr lang="es-MX" dirty="0" smtClean="0"/>
            <a:t>: Leche</a:t>
          </a:r>
        </a:p>
        <a:p>
          <a:endParaRPr lang="es-MX" dirty="0"/>
        </a:p>
      </dgm:t>
    </dgm:pt>
    <dgm:pt modelId="{58BBED76-AE50-451D-81B5-4516B742A933}" type="parTrans" cxnId="{231245D2-9A43-4AAB-9260-E47429B02CD5}">
      <dgm:prSet/>
      <dgm:spPr/>
      <dgm:t>
        <a:bodyPr/>
        <a:lstStyle/>
        <a:p>
          <a:endParaRPr lang="es-MX"/>
        </a:p>
      </dgm:t>
    </dgm:pt>
    <dgm:pt modelId="{931DE133-1539-4800-9392-7DA46A1C7AF8}" type="sibTrans" cxnId="{231245D2-9A43-4AAB-9260-E47429B02CD5}">
      <dgm:prSet/>
      <dgm:spPr/>
      <dgm:t>
        <a:bodyPr/>
        <a:lstStyle/>
        <a:p>
          <a:endParaRPr lang="es-MX"/>
        </a:p>
      </dgm:t>
    </dgm:pt>
    <dgm:pt modelId="{B8FCA78E-AF35-455C-AF9C-3086CE602050}">
      <dgm:prSet phldrT="[Texto]"/>
      <dgm:spPr/>
      <dgm:t>
        <a:bodyPr/>
        <a:lstStyle/>
        <a:p>
          <a:endParaRPr lang="es-MX" dirty="0"/>
        </a:p>
      </dgm:t>
    </dgm:pt>
    <dgm:pt modelId="{063F6164-6F96-4EF1-BC52-9071DE589FA7}" type="parTrans" cxnId="{5BE8EE1C-68EB-4046-8749-7498A8340311}">
      <dgm:prSet/>
      <dgm:spPr/>
      <dgm:t>
        <a:bodyPr/>
        <a:lstStyle/>
        <a:p>
          <a:endParaRPr lang="es-MX"/>
        </a:p>
      </dgm:t>
    </dgm:pt>
    <dgm:pt modelId="{2C7B13C6-92DB-4C21-ADBE-BD0D3A29289A}" type="sibTrans" cxnId="{5BE8EE1C-68EB-4046-8749-7498A8340311}">
      <dgm:prSet/>
      <dgm:spPr/>
      <dgm:t>
        <a:bodyPr/>
        <a:lstStyle/>
        <a:p>
          <a:endParaRPr lang="es-MX"/>
        </a:p>
      </dgm:t>
    </dgm:pt>
    <dgm:pt modelId="{F3028C81-FB07-4702-8C71-3FE2A0157FAB}">
      <dgm:prSet phldrT="[Texto]"/>
      <dgm:spPr/>
      <dgm:t>
        <a:bodyPr/>
        <a:lstStyle/>
        <a:p>
          <a:endParaRPr lang="es-MX" dirty="0"/>
        </a:p>
      </dgm:t>
    </dgm:pt>
    <dgm:pt modelId="{C945A0E2-1936-424F-814F-20DF97A374A8}" type="parTrans" cxnId="{9FBF0244-1939-431B-BE57-983C216D9191}">
      <dgm:prSet/>
      <dgm:spPr/>
      <dgm:t>
        <a:bodyPr/>
        <a:lstStyle/>
        <a:p>
          <a:endParaRPr lang="es-MX"/>
        </a:p>
      </dgm:t>
    </dgm:pt>
    <dgm:pt modelId="{281B3A4C-1353-4626-B77C-64116C2F95E7}" type="sibTrans" cxnId="{9FBF0244-1939-431B-BE57-983C216D9191}">
      <dgm:prSet/>
      <dgm:spPr/>
      <dgm:t>
        <a:bodyPr/>
        <a:lstStyle/>
        <a:p>
          <a:endParaRPr lang="es-MX"/>
        </a:p>
      </dgm:t>
    </dgm:pt>
    <dgm:pt modelId="{71621AEF-2E85-4BB6-AF49-CF6EB8217023}">
      <dgm:prSet/>
      <dgm:spPr/>
      <dgm:t>
        <a:bodyPr/>
        <a:lstStyle/>
        <a:p>
          <a:endParaRPr lang="es-MX"/>
        </a:p>
      </dgm:t>
    </dgm:pt>
    <dgm:pt modelId="{9B3801D7-BDB7-49A5-B365-14E474905621}" type="parTrans" cxnId="{19B1AB9A-9FEB-4F87-B9C4-404C845F5A3E}">
      <dgm:prSet/>
      <dgm:spPr/>
      <dgm:t>
        <a:bodyPr/>
        <a:lstStyle/>
        <a:p>
          <a:endParaRPr lang="es-MX"/>
        </a:p>
      </dgm:t>
    </dgm:pt>
    <dgm:pt modelId="{165BBAFA-8866-4491-B865-23B291B2575A}" type="sibTrans" cxnId="{19B1AB9A-9FEB-4F87-B9C4-404C845F5A3E}">
      <dgm:prSet/>
      <dgm:spPr/>
      <dgm:t>
        <a:bodyPr/>
        <a:lstStyle/>
        <a:p>
          <a:endParaRPr lang="es-MX"/>
        </a:p>
      </dgm:t>
    </dgm:pt>
    <dgm:pt modelId="{0029C44D-09A0-49BC-A1F4-EF44D25579E1}">
      <dgm:prSet/>
      <dgm:spPr/>
      <dgm:t>
        <a:bodyPr/>
        <a:lstStyle/>
        <a:p>
          <a:endParaRPr lang="es-MX"/>
        </a:p>
      </dgm:t>
    </dgm:pt>
    <dgm:pt modelId="{FD63D0BC-877F-4F08-A0D9-D519E026A8BA}" type="parTrans" cxnId="{DB0D266F-BCAE-435D-8AD4-8DFE87D0F768}">
      <dgm:prSet/>
      <dgm:spPr/>
      <dgm:t>
        <a:bodyPr/>
        <a:lstStyle/>
        <a:p>
          <a:endParaRPr lang="es-MX"/>
        </a:p>
      </dgm:t>
    </dgm:pt>
    <dgm:pt modelId="{6C187D9F-16F1-4285-9866-0D56162E6753}" type="sibTrans" cxnId="{DB0D266F-BCAE-435D-8AD4-8DFE87D0F768}">
      <dgm:prSet/>
      <dgm:spPr/>
      <dgm:t>
        <a:bodyPr/>
        <a:lstStyle/>
        <a:p>
          <a:endParaRPr lang="es-MX"/>
        </a:p>
      </dgm:t>
    </dgm:pt>
    <dgm:pt modelId="{7ED0565D-9170-41E1-97DE-800FAFA96501}">
      <dgm:prSet/>
      <dgm:spPr/>
      <dgm:t>
        <a:bodyPr/>
        <a:lstStyle/>
        <a:p>
          <a:endParaRPr lang="es-MX"/>
        </a:p>
      </dgm:t>
    </dgm:pt>
    <dgm:pt modelId="{55C1B470-44FA-4483-AA63-6E2AB65DE0E5}" type="parTrans" cxnId="{58EBB7C0-F331-4001-868C-A7D56BCF25A5}">
      <dgm:prSet/>
      <dgm:spPr/>
      <dgm:t>
        <a:bodyPr/>
        <a:lstStyle/>
        <a:p>
          <a:endParaRPr lang="es-MX"/>
        </a:p>
      </dgm:t>
    </dgm:pt>
    <dgm:pt modelId="{E85A47F5-A67C-4BE1-B6E2-A2183D0A9386}" type="sibTrans" cxnId="{58EBB7C0-F331-4001-868C-A7D56BCF25A5}">
      <dgm:prSet/>
      <dgm:spPr/>
      <dgm:t>
        <a:bodyPr/>
        <a:lstStyle/>
        <a:p>
          <a:endParaRPr lang="es-MX"/>
        </a:p>
      </dgm:t>
    </dgm:pt>
    <dgm:pt modelId="{782F508A-13D8-4EE9-A642-DCF845C0BD0F}" type="pres">
      <dgm:prSet presAssocID="{854AC42F-B996-4152-9E4A-175182585FC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8E38EF6-EDAD-4252-9B33-28D4F5119B43}" type="pres">
      <dgm:prSet presAssocID="{854AC42F-B996-4152-9E4A-175182585FC7}" presName="radial" presStyleCnt="0">
        <dgm:presLayoutVars>
          <dgm:animLvl val="ctr"/>
        </dgm:presLayoutVars>
      </dgm:prSet>
      <dgm:spPr/>
    </dgm:pt>
    <dgm:pt modelId="{6FD0F87F-60D7-4398-907D-63BDE6DACCB2}" type="pres">
      <dgm:prSet presAssocID="{B1E5A51F-4D79-4583-8366-281B0C7FE0A4}" presName="centerShape" presStyleLbl="vennNode1" presStyleIdx="0" presStyleCnt="7" custLinFactNeighborX="-1312" custLinFactNeighborY="5575"/>
      <dgm:spPr/>
      <dgm:t>
        <a:bodyPr/>
        <a:lstStyle/>
        <a:p>
          <a:endParaRPr lang="es-MX"/>
        </a:p>
      </dgm:t>
    </dgm:pt>
    <dgm:pt modelId="{056C13A8-F6B2-4FFF-8FAF-823D03F05F76}" type="pres">
      <dgm:prSet presAssocID="{33C2704E-A337-4ED3-97D9-3F709BFC6ED7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91C971-EEB9-41C2-B6B0-A942B79D7DA1}" type="pres">
      <dgm:prSet presAssocID="{B8FCA78E-AF35-455C-AF9C-3086CE602050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06BDE5-44C3-4601-850E-B8D78CF0FEEC}" type="pres">
      <dgm:prSet presAssocID="{7ED0565D-9170-41E1-97DE-800FAFA96501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F08AB7-6F51-45BB-93B4-0333699D5101}" type="pres">
      <dgm:prSet presAssocID="{F3028C81-FB07-4702-8C71-3FE2A0157FAB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0E8861-9BD6-422C-9824-124B530F8A05}" type="pres">
      <dgm:prSet presAssocID="{71621AEF-2E85-4BB6-AF49-CF6EB8217023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E1585C-2515-4DC7-9B11-89B54C0B60C1}" type="pres">
      <dgm:prSet presAssocID="{0029C44D-09A0-49BC-A1F4-EF44D25579E1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9BE7B40-C65F-4D42-A4EE-6EF91C505284}" type="presOf" srcId="{0029C44D-09A0-49BC-A1F4-EF44D25579E1}" destId="{CAE1585C-2515-4DC7-9B11-89B54C0B60C1}" srcOrd="0" destOrd="0" presId="urn:microsoft.com/office/officeart/2005/8/layout/radial3"/>
    <dgm:cxn modelId="{90399BD0-5A9C-454A-AFEB-D3120275BE9C}" type="presOf" srcId="{B8FCA78E-AF35-455C-AF9C-3086CE602050}" destId="{9291C971-EEB9-41C2-B6B0-A942B79D7DA1}" srcOrd="0" destOrd="0" presId="urn:microsoft.com/office/officeart/2005/8/layout/radial3"/>
    <dgm:cxn modelId="{5BE8EE1C-68EB-4046-8749-7498A8340311}" srcId="{B1E5A51F-4D79-4583-8366-281B0C7FE0A4}" destId="{B8FCA78E-AF35-455C-AF9C-3086CE602050}" srcOrd="1" destOrd="0" parTransId="{063F6164-6F96-4EF1-BC52-9071DE589FA7}" sibTransId="{2C7B13C6-92DB-4C21-ADBE-BD0D3A29289A}"/>
    <dgm:cxn modelId="{50B8F6EB-BD97-44E0-8B1A-20078EEBAEFD}" srcId="{854AC42F-B996-4152-9E4A-175182585FC7}" destId="{B1E5A51F-4D79-4583-8366-281B0C7FE0A4}" srcOrd="0" destOrd="0" parTransId="{FEC6B4F0-4ADF-4DF0-BE01-5473404964BC}" sibTransId="{E941CC47-8030-408C-8801-693A361E08C6}"/>
    <dgm:cxn modelId="{F2F8BDAD-5BF2-4098-8CA9-3923DB875A07}" type="presOf" srcId="{71621AEF-2E85-4BB6-AF49-CF6EB8217023}" destId="{0F0E8861-9BD6-422C-9824-124B530F8A05}" srcOrd="0" destOrd="0" presId="urn:microsoft.com/office/officeart/2005/8/layout/radial3"/>
    <dgm:cxn modelId="{DB0D266F-BCAE-435D-8AD4-8DFE87D0F768}" srcId="{B1E5A51F-4D79-4583-8366-281B0C7FE0A4}" destId="{0029C44D-09A0-49BC-A1F4-EF44D25579E1}" srcOrd="5" destOrd="0" parTransId="{FD63D0BC-877F-4F08-A0D9-D519E026A8BA}" sibTransId="{6C187D9F-16F1-4285-9866-0D56162E6753}"/>
    <dgm:cxn modelId="{417A1C11-3927-48A2-8D59-867BFCE4F904}" type="presOf" srcId="{B1E5A51F-4D79-4583-8366-281B0C7FE0A4}" destId="{6FD0F87F-60D7-4398-907D-63BDE6DACCB2}" srcOrd="0" destOrd="0" presId="urn:microsoft.com/office/officeart/2005/8/layout/radial3"/>
    <dgm:cxn modelId="{58EBB7C0-F331-4001-868C-A7D56BCF25A5}" srcId="{B1E5A51F-4D79-4583-8366-281B0C7FE0A4}" destId="{7ED0565D-9170-41E1-97DE-800FAFA96501}" srcOrd="2" destOrd="0" parTransId="{55C1B470-44FA-4483-AA63-6E2AB65DE0E5}" sibTransId="{E85A47F5-A67C-4BE1-B6E2-A2183D0A9386}"/>
    <dgm:cxn modelId="{19B1AB9A-9FEB-4F87-B9C4-404C845F5A3E}" srcId="{B1E5A51F-4D79-4583-8366-281B0C7FE0A4}" destId="{71621AEF-2E85-4BB6-AF49-CF6EB8217023}" srcOrd="4" destOrd="0" parTransId="{9B3801D7-BDB7-49A5-B365-14E474905621}" sibTransId="{165BBAFA-8866-4491-B865-23B291B2575A}"/>
    <dgm:cxn modelId="{6D895AB5-D22C-41BB-80B6-9CFA1FD0E371}" type="presOf" srcId="{33C2704E-A337-4ED3-97D9-3F709BFC6ED7}" destId="{056C13A8-F6B2-4FFF-8FAF-823D03F05F76}" srcOrd="0" destOrd="0" presId="urn:microsoft.com/office/officeart/2005/8/layout/radial3"/>
    <dgm:cxn modelId="{B6D42871-7FBB-43C8-8762-48706E0E6FE1}" type="presOf" srcId="{F3028C81-FB07-4702-8C71-3FE2A0157FAB}" destId="{47F08AB7-6F51-45BB-93B4-0333699D5101}" srcOrd="0" destOrd="0" presId="urn:microsoft.com/office/officeart/2005/8/layout/radial3"/>
    <dgm:cxn modelId="{6EAD7365-446A-4A9B-8C36-D3FF714D7002}" type="presOf" srcId="{7ED0565D-9170-41E1-97DE-800FAFA96501}" destId="{D906BDE5-44C3-4601-850E-B8D78CF0FEEC}" srcOrd="0" destOrd="0" presId="urn:microsoft.com/office/officeart/2005/8/layout/radial3"/>
    <dgm:cxn modelId="{7593AFA7-4521-4D89-A127-07B7E6E2C411}" type="presOf" srcId="{854AC42F-B996-4152-9E4A-175182585FC7}" destId="{782F508A-13D8-4EE9-A642-DCF845C0BD0F}" srcOrd="0" destOrd="0" presId="urn:microsoft.com/office/officeart/2005/8/layout/radial3"/>
    <dgm:cxn modelId="{9FBF0244-1939-431B-BE57-983C216D9191}" srcId="{B1E5A51F-4D79-4583-8366-281B0C7FE0A4}" destId="{F3028C81-FB07-4702-8C71-3FE2A0157FAB}" srcOrd="3" destOrd="0" parTransId="{C945A0E2-1936-424F-814F-20DF97A374A8}" sibTransId="{281B3A4C-1353-4626-B77C-64116C2F95E7}"/>
    <dgm:cxn modelId="{231245D2-9A43-4AAB-9260-E47429B02CD5}" srcId="{B1E5A51F-4D79-4583-8366-281B0C7FE0A4}" destId="{33C2704E-A337-4ED3-97D9-3F709BFC6ED7}" srcOrd="0" destOrd="0" parTransId="{58BBED76-AE50-451D-81B5-4516B742A933}" sibTransId="{931DE133-1539-4800-9392-7DA46A1C7AF8}"/>
    <dgm:cxn modelId="{86DBC97E-C2B9-4EE3-9C5C-B148C3270FCE}" type="presParOf" srcId="{782F508A-13D8-4EE9-A642-DCF845C0BD0F}" destId="{78E38EF6-EDAD-4252-9B33-28D4F5119B43}" srcOrd="0" destOrd="0" presId="urn:microsoft.com/office/officeart/2005/8/layout/radial3"/>
    <dgm:cxn modelId="{EEA2A7F2-81A2-4EB3-A0BF-40E2A7C5AD68}" type="presParOf" srcId="{78E38EF6-EDAD-4252-9B33-28D4F5119B43}" destId="{6FD0F87F-60D7-4398-907D-63BDE6DACCB2}" srcOrd="0" destOrd="0" presId="urn:microsoft.com/office/officeart/2005/8/layout/radial3"/>
    <dgm:cxn modelId="{649CC98F-D160-4025-BDB2-34E5C5FD74C3}" type="presParOf" srcId="{78E38EF6-EDAD-4252-9B33-28D4F5119B43}" destId="{056C13A8-F6B2-4FFF-8FAF-823D03F05F76}" srcOrd="1" destOrd="0" presId="urn:microsoft.com/office/officeart/2005/8/layout/radial3"/>
    <dgm:cxn modelId="{71AD3030-0EB4-4288-925C-05D3D94678E4}" type="presParOf" srcId="{78E38EF6-EDAD-4252-9B33-28D4F5119B43}" destId="{9291C971-EEB9-41C2-B6B0-A942B79D7DA1}" srcOrd="2" destOrd="0" presId="urn:microsoft.com/office/officeart/2005/8/layout/radial3"/>
    <dgm:cxn modelId="{30C35376-7B64-46CF-8BFA-A378564E6ECC}" type="presParOf" srcId="{78E38EF6-EDAD-4252-9B33-28D4F5119B43}" destId="{D906BDE5-44C3-4601-850E-B8D78CF0FEEC}" srcOrd="3" destOrd="0" presId="urn:microsoft.com/office/officeart/2005/8/layout/radial3"/>
    <dgm:cxn modelId="{661DCBE1-2179-4E23-B25D-33428395D10F}" type="presParOf" srcId="{78E38EF6-EDAD-4252-9B33-28D4F5119B43}" destId="{47F08AB7-6F51-45BB-93B4-0333699D5101}" srcOrd="4" destOrd="0" presId="urn:microsoft.com/office/officeart/2005/8/layout/radial3"/>
    <dgm:cxn modelId="{FA76DB44-BC4E-4D5D-BC1D-81F41A23F660}" type="presParOf" srcId="{78E38EF6-EDAD-4252-9B33-28D4F5119B43}" destId="{0F0E8861-9BD6-422C-9824-124B530F8A05}" srcOrd="5" destOrd="0" presId="urn:microsoft.com/office/officeart/2005/8/layout/radial3"/>
    <dgm:cxn modelId="{575B5DA6-4F00-48F9-9076-46F0E4A1B930}" type="presParOf" srcId="{78E38EF6-EDAD-4252-9B33-28D4F5119B43}" destId="{CAE1585C-2515-4DC7-9B11-89B54C0B60C1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757BA0-0F0A-4EB2-928B-3A8275B52CE0}" type="doc">
      <dgm:prSet loTypeId="urn:microsoft.com/office/officeart/2005/8/layout/radial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38E0B9DC-10DE-4683-808B-25C41F48C590}">
      <dgm:prSet phldrT="[Texto]"/>
      <dgm:spPr/>
      <dgm:t>
        <a:bodyPr/>
        <a:lstStyle/>
        <a:p>
          <a:r>
            <a:rPr lang="es-MX" dirty="0" smtClean="0"/>
            <a:t>VERBS</a:t>
          </a:r>
          <a:endParaRPr lang="es-MX" dirty="0"/>
        </a:p>
      </dgm:t>
    </dgm:pt>
    <dgm:pt modelId="{F37BFE11-542B-4E35-B570-F7AE9810D4EE}" type="parTrans" cxnId="{3612C092-8BBF-4E67-93EF-CB74C46B6D12}">
      <dgm:prSet/>
      <dgm:spPr/>
      <dgm:t>
        <a:bodyPr/>
        <a:lstStyle/>
        <a:p>
          <a:endParaRPr lang="es-MX"/>
        </a:p>
      </dgm:t>
    </dgm:pt>
    <dgm:pt modelId="{85EBC26E-9F6F-4995-889F-B5CC6E8A39C3}" type="sibTrans" cxnId="{3612C092-8BBF-4E67-93EF-CB74C46B6D12}">
      <dgm:prSet/>
      <dgm:spPr/>
      <dgm:t>
        <a:bodyPr/>
        <a:lstStyle/>
        <a:p>
          <a:endParaRPr lang="es-MX"/>
        </a:p>
      </dgm:t>
    </dgm:pt>
    <dgm:pt modelId="{8B23AF96-521D-4875-8D92-60EA03603E31}">
      <dgm:prSet phldrT="[Texto]"/>
      <dgm:spPr/>
      <dgm:t>
        <a:bodyPr/>
        <a:lstStyle/>
        <a:p>
          <a:r>
            <a:rPr lang="es-MX" dirty="0" err="1" smtClean="0"/>
            <a:t>Example</a:t>
          </a:r>
          <a:r>
            <a:rPr lang="es-MX" dirty="0" smtClean="0"/>
            <a:t>:</a:t>
          </a:r>
        </a:p>
        <a:p>
          <a:r>
            <a:rPr lang="es-MX" dirty="0" err="1" smtClean="0"/>
            <a:t>Buy</a:t>
          </a:r>
          <a:r>
            <a:rPr lang="es-MX" dirty="0" smtClean="0"/>
            <a:t>: Comprar</a:t>
          </a:r>
        </a:p>
        <a:p>
          <a:endParaRPr lang="es-MX" dirty="0"/>
        </a:p>
      </dgm:t>
    </dgm:pt>
    <dgm:pt modelId="{DBDAB9E5-0A77-495B-984D-3CD65FC8147F}" type="parTrans" cxnId="{BFA3ACE9-5275-4FAA-9A14-5EF67DEE8101}">
      <dgm:prSet/>
      <dgm:spPr/>
      <dgm:t>
        <a:bodyPr/>
        <a:lstStyle/>
        <a:p>
          <a:endParaRPr lang="es-MX"/>
        </a:p>
      </dgm:t>
    </dgm:pt>
    <dgm:pt modelId="{7137BCBE-F61F-4D4A-A199-F0F58D4EC164}" type="sibTrans" cxnId="{BFA3ACE9-5275-4FAA-9A14-5EF67DEE8101}">
      <dgm:prSet/>
      <dgm:spPr/>
      <dgm:t>
        <a:bodyPr/>
        <a:lstStyle/>
        <a:p>
          <a:endParaRPr lang="es-MX"/>
        </a:p>
      </dgm:t>
    </dgm:pt>
    <dgm:pt modelId="{98E0C464-F61F-479C-A027-0C5CE47D0547}">
      <dgm:prSet/>
      <dgm:spPr/>
      <dgm:t>
        <a:bodyPr/>
        <a:lstStyle/>
        <a:p>
          <a:endParaRPr lang="es-MX"/>
        </a:p>
      </dgm:t>
    </dgm:pt>
    <dgm:pt modelId="{2C26C685-1212-4A8C-A249-CC95D1D42B4E}" type="parTrans" cxnId="{3199785D-FB83-4CF9-88BE-35908EA8B26E}">
      <dgm:prSet/>
      <dgm:spPr/>
      <dgm:t>
        <a:bodyPr/>
        <a:lstStyle/>
        <a:p>
          <a:endParaRPr lang="es-MX"/>
        </a:p>
      </dgm:t>
    </dgm:pt>
    <dgm:pt modelId="{9A191773-9A1E-486D-8EA8-687A10DB51D3}" type="sibTrans" cxnId="{3199785D-FB83-4CF9-88BE-35908EA8B26E}">
      <dgm:prSet/>
      <dgm:spPr/>
      <dgm:t>
        <a:bodyPr/>
        <a:lstStyle/>
        <a:p>
          <a:endParaRPr lang="es-MX"/>
        </a:p>
      </dgm:t>
    </dgm:pt>
    <dgm:pt modelId="{2330FFDC-A257-4A20-A64B-398DE5AE0FD0}">
      <dgm:prSet/>
      <dgm:spPr/>
      <dgm:t>
        <a:bodyPr/>
        <a:lstStyle/>
        <a:p>
          <a:endParaRPr lang="es-MX"/>
        </a:p>
      </dgm:t>
    </dgm:pt>
    <dgm:pt modelId="{D7F48180-3C01-4170-A4E2-73C904D9884D}" type="parTrans" cxnId="{37A417FD-F977-478F-BEF0-9476C52B3238}">
      <dgm:prSet/>
      <dgm:spPr/>
      <dgm:t>
        <a:bodyPr/>
        <a:lstStyle/>
        <a:p>
          <a:endParaRPr lang="es-MX"/>
        </a:p>
      </dgm:t>
    </dgm:pt>
    <dgm:pt modelId="{80C669DE-FA2E-458F-ACAD-7C9AD094F033}" type="sibTrans" cxnId="{37A417FD-F977-478F-BEF0-9476C52B3238}">
      <dgm:prSet/>
      <dgm:spPr/>
      <dgm:t>
        <a:bodyPr/>
        <a:lstStyle/>
        <a:p>
          <a:endParaRPr lang="es-MX"/>
        </a:p>
      </dgm:t>
    </dgm:pt>
    <dgm:pt modelId="{03E6E44A-7E3A-4620-ADB9-46421F1A3CE7}">
      <dgm:prSet/>
      <dgm:spPr/>
      <dgm:t>
        <a:bodyPr/>
        <a:lstStyle/>
        <a:p>
          <a:endParaRPr lang="es-MX"/>
        </a:p>
      </dgm:t>
    </dgm:pt>
    <dgm:pt modelId="{A2F51FF8-4992-4199-9640-F8ABBB868F54}" type="parTrans" cxnId="{5D75D053-4CD0-4967-AF11-0303EF72851F}">
      <dgm:prSet/>
      <dgm:spPr/>
      <dgm:t>
        <a:bodyPr/>
        <a:lstStyle/>
        <a:p>
          <a:endParaRPr lang="es-MX"/>
        </a:p>
      </dgm:t>
    </dgm:pt>
    <dgm:pt modelId="{CAA92922-DC38-4083-A1A4-BBB2CB3239A3}" type="sibTrans" cxnId="{5D75D053-4CD0-4967-AF11-0303EF72851F}">
      <dgm:prSet/>
      <dgm:spPr/>
      <dgm:t>
        <a:bodyPr/>
        <a:lstStyle/>
        <a:p>
          <a:endParaRPr lang="es-MX"/>
        </a:p>
      </dgm:t>
    </dgm:pt>
    <dgm:pt modelId="{33F577F5-73AD-42D8-B9EE-EE96668350DB}">
      <dgm:prSet/>
      <dgm:spPr/>
      <dgm:t>
        <a:bodyPr/>
        <a:lstStyle/>
        <a:p>
          <a:endParaRPr lang="es-MX"/>
        </a:p>
      </dgm:t>
    </dgm:pt>
    <dgm:pt modelId="{A1C2F230-FE93-4902-84C5-64EB283E8400}" type="parTrans" cxnId="{279D3355-96DB-4ADE-8ABB-D1D46BA60F00}">
      <dgm:prSet/>
      <dgm:spPr/>
      <dgm:t>
        <a:bodyPr/>
        <a:lstStyle/>
        <a:p>
          <a:endParaRPr lang="es-MX"/>
        </a:p>
      </dgm:t>
    </dgm:pt>
    <dgm:pt modelId="{91874176-B7F1-43DA-93E7-7EEF59C633BF}" type="sibTrans" cxnId="{279D3355-96DB-4ADE-8ABB-D1D46BA60F00}">
      <dgm:prSet/>
      <dgm:spPr/>
      <dgm:t>
        <a:bodyPr/>
        <a:lstStyle/>
        <a:p>
          <a:endParaRPr lang="es-MX"/>
        </a:p>
      </dgm:t>
    </dgm:pt>
    <dgm:pt modelId="{70ADD720-AFBB-4DC8-BD0D-68CD84045845}">
      <dgm:prSet/>
      <dgm:spPr/>
      <dgm:t>
        <a:bodyPr/>
        <a:lstStyle/>
        <a:p>
          <a:endParaRPr lang="es-MX"/>
        </a:p>
      </dgm:t>
    </dgm:pt>
    <dgm:pt modelId="{2BEE99DE-D056-4278-ACE7-CB6986FBF702}" type="parTrans" cxnId="{71AC12A5-327B-44C8-A795-86308E55C79C}">
      <dgm:prSet/>
      <dgm:spPr/>
      <dgm:t>
        <a:bodyPr/>
        <a:lstStyle/>
        <a:p>
          <a:endParaRPr lang="es-MX"/>
        </a:p>
      </dgm:t>
    </dgm:pt>
    <dgm:pt modelId="{06974EF0-855A-449A-A808-8D1EA33C448E}" type="sibTrans" cxnId="{71AC12A5-327B-44C8-A795-86308E55C79C}">
      <dgm:prSet/>
      <dgm:spPr/>
      <dgm:t>
        <a:bodyPr/>
        <a:lstStyle/>
        <a:p>
          <a:endParaRPr lang="es-MX"/>
        </a:p>
      </dgm:t>
    </dgm:pt>
    <dgm:pt modelId="{DAB96B43-5E8F-40A9-8CEE-679AA3E26EC9}">
      <dgm:prSet/>
      <dgm:spPr/>
      <dgm:t>
        <a:bodyPr/>
        <a:lstStyle/>
        <a:p>
          <a:endParaRPr lang="es-MX"/>
        </a:p>
      </dgm:t>
    </dgm:pt>
    <dgm:pt modelId="{C0E4B6EB-6E5D-496A-BD2D-C52DB586DFC4}" type="parTrans" cxnId="{8038FF1E-C8B7-4DD2-81D5-59712C943785}">
      <dgm:prSet/>
      <dgm:spPr/>
      <dgm:t>
        <a:bodyPr/>
        <a:lstStyle/>
        <a:p>
          <a:endParaRPr lang="es-MX"/>
        </a:p>
      </dgm:t>
    </dgm:pt>
    <dgm:pt modelId="{E3FB8DDE-495D-40E9-A05F-06FCA170C2D1}" type="sibTrans" cxnId="{8038FF1E-C8B7-4DD2-81D5-59712C943785}">
      <dgm:prSet/>
      <dgm:spPr/>
      <dgm:t>
        <a:bodyPr/>
        <a:lstStyle/>
        <a:p>
          <a:endParaRPr lang="es-MX"/>
        </a:p>
      </dgm:t>
    </dgm:pt>
    <dgm:pt modelId="{4B8CC6C0-460F-4BB1-8619-41F2B1903016}" type="pres">
      <dgm:prSet presAssocID="{0F757BA0-0F0A-4EB2-928B-3A8275B52C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BD53E37-4009-4A5E-9586-5D7121EB24F9}" type="pres">
      <dgm:prSet presAssocID="{38E0B9DC-10DE-4683-808B-25C41F48C590}" presName="centerShape" presStyleLbl="node0" presStyleIdx="0" presStyleCnt="1"/>
      <dgm:spPr/>
      <dgm:t>
        <a:bodyPr/>
        <a:lstStyle/>
        <a:p>
          <a:endParaRPr lang="es-MX"/>
        </a:p>
      </dgm:t>
    </dgm:pt>
    <dgm:pt modelId="{95861E08-DBDE-4ADD-BFC5-81E35D6FDF2C}" type="pres">
      <dgm:prSet presAssocID="{8B23AF96-521D-4875-8D92-60EA03603E31}" presName="node" presStyleLbl="node1" presStyleIdx="0" presStyleCnt="7" custScaleX="110994" custScaleY="1147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136A34-71A0-492C-849E-DF5F8BD40B08}" type="pres">
      <dgm:prSet presAssocID="{8B23AF96-521D-4875-8D92-60EA03603E31}" presName="dummy" presStyleCnt="0"/>
      <dgm:spPr/>
    </dgm:pt>
    <dgm:pt modelId="{862BB1B5-E251-4E71-8A4F-2939855D160C}" type="pres">
      <dgm:prSet presAssocID="{7137BCBE-F61F-4D4A-A199-F0F58D4EC164}" presName="sibTrans" presStyleLbl="sibTrans2D1" presStyleIdx="0" presStyleCnt="7"/>
      <dgm:spPr/>
      <dgm:t>
        <a:bodyPr/>
        <a:lstStyle/>
        <a:p>
          <a:endParaRPr lang="es-MX"/>
        </a:p>
      </dgm:t>
    </dgm:pt>
    <dgm:pt modelId="{989850CA-C20A-49D7-81B4-D993D653EC21}" type="pres">
      <dgm:prSet presAssocID="{98E0C464-F61F-479C-A027-0C5CE47D054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B731BA-EBED-483B-B20D-D716C05AA36F}" type="pres">
      <dgm:prSet presAssocID="{98E0C464-F61F-479C-A027-0C5CE47D0547}" presName="dummy" presStyleCnt="0"/>
      <dgm:spPr/>
    </dgm:pt>
    <dgm:pt modelId="{41DF5C4A-19CE-4B0C-82A2-C211BDC5169E}" type="pres">
      <dgm:prSet presAssocID="{9A191773-9A1E-486D-8EA8-687A10DB51D3}" presName="sibTrans" presStyleLbl="sibTrans2D1" presStyleIdx="1" presStyleCnt="7"/>
      <dgm:spPr/>
      <dgm:t>
        <a:bodyPr/>
        <a:lstStyle/>
        <a:p>
          <a:endParaRPr lang="es-MX"/>
        </a:p>
      </dgm:t>
    </dgm:pt>
    <dgm:pt modelId="{4FB21EFA-5213-4DD4-87D2-D74AADD96CED}" type="pres">
      <dgm:prSet presAssocID="{2330FFDC-A257-4A20-A64B-398DE5AE0FD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7871BA-B76C-405D-A9E7-573C748B97DB}" type="pres">
      <dgm:prSet presAssocID="{2330FFDC-A257-4A20-A64B-398DE5AE0FD0}" presName="dummy" presStyleCnt="0"/>
      <dgm:spPr/>
    </dgm:pt>
    <dgm:pt modelId="{D8BBC054-B374-476F-AE0D-B2123BC150DC}" type="pres">
      <dgm:prSet presAssocID="{80C669DE-FA2E-458F-ACAD-7C9AD094F033}" presName="sibTrans" presStyleLbl="sibTrans2D1" presStyleIdx="2" presStyleCnt="7"/>
      <dgm:spPr/>
      <dgm:t>
        <a:bodyPr/>
        <a:lstStyle/>
        <a:p>
          <a:endParaRPr lang="es-MX"/>
        </a:p>
      </dgm:t>
    </dgm:pt>
    <dgm:pt modelId="{81EDA64F-21D7-4D55-B24C-69C55A1DBDB3}" type="pres">
      <dgm:prSet presAssocID="{03E6E44A-7E3A-4620-ADB9-46421F1A3CE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703E68-A79B-4EDF-96D4-8D32D36D02AD}" type="pres">
      <dgm:prSet presAssocID="{03E6E44A-7E3A-4620-ADB9-46421F1A3CE7}" presName="dummy" presStyleCnt="0"/>
      <dgm:spPr/>
    </dgm:pt>
    <dgm:pt modelId="{6AF1F360-63B4-432E-B6E7-57190643DE4A}" type="pres">
      <dgm:prSet presAssocID="{CAA92922-DC38-4083-A1A4-BBB2CB3239A3}" presName="sibTrans" presStyleLbl="sibTrans2D1" presStyleIdx="3" presStyleCnt="7"/>
      <dgm:spPr/>
      <dgm:t>
        <a:bodyPr/>
        <a:lstStyle/>
        <a:p>
          <a:endParaRPr lang="es-MX"/>
        </a:p>
      </dgm:t>
    </dgm:pt>
    <dgm:pt modelId="{BABD3150-EBF8-42D0-8641-5321A3F5C70B}" type="pres">
      <dgm:prSet presAssocID="{33F577F5-73AD-42D8-B9EE-EE96668350D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C44252-0F7B-43AE-AA29-BE887FC3B31A}" type="pres">
      <dgm:prSet presAssocID="{33F577F5-73AD-42D8-B9EE-EE96668350DB}" presName="dummy" presStyleCnt="0"/>
      <dgm:spPr/>
    </dgm:pt>
    <dgm:pt modelId="{565CE235-FC63-41F8-B96D-94C098D734D0}" type="pres">
      <dgm:prSet presAssocID="{91874176-B7F1-43DA-93E7-7EEF59C633BF}" presName="sibTrans" presStyleLbl="sibTrans2D1" presStyleIdx="4" presStyleCnt="7"/>
      <dgm:spPr/>
      <dgm:t>
        <a:bodyPr/>
        <a:lstStyle/>
        <a:p>
          <a:endParaRPr lang="es-MX"/>
        </a:p>
      </dgm:t>
    </dgm:pt>
    <dgm:pt modelId="{64D8EA12-8AB9-45AE-B4F1-24248236ADBE}" type="pres">
      <dgm:prSet presAssocID="{70ADD720-AFBB-4DC8-BD0D-68CD8404584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EC3878-D201-4C39-BAB6-496AD9AC3BFA}" type="pres">
      <dgm:prSet presAssocID="{70ADD720-AFBB-4DC8-BD0D-68CD84045845}" presName="dummy" presStyleCnt="0"/>
      <dgm:spPr/>
    </dgm:pt>
    <dgm:pt modelId="{2D5CCDFA-5233-45D2-A750-696F28C435FF}" type="pres">
      <dgm:prSet presAssocID="{06974EF0-855A-449A-A808-8D1EA33C448E}" presName="sibTrans" presStyleLbl="sibTrans2D1" presStyleIdx="5" presStyleCnt="7"/>
      <dgm:spPr/>
      <dgm:t>
        <a:bodyPr/>
        <a:lstStyle/>
        <a:p>
          <a:endParaRPr lang="es-MX"/>
        </a:p>
      </dgm:t>
    </dgm:pt>
    <dgm:pt modelId="{56A51CDC-0287-4B70-9861-12B4DF25147C}" type="pres">
      <dgm:prSet presAssocID="{DAB96B43-5E8F-40A9-8CEE-679AA3E26EC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145E8A-1F98-4E81-9417-9002276DCAA0}" type="pres">
      <dgm:prSet presAssocID="{DAB96B43-5E8F-40A9-8CEE-679AA3E26EC9}" presName="dummy" presStyleCnt="0"/>
      <dgm:spPr/>
    </dgm:pt>
    <dgm:pt modelId="{D4A5816F-5506-4335-AD16-A9A7DC074CC8}" type="pres">
      <dgm:prSet presAssocID="{E3FB8DDE-495D-40E9-A05F-06FCA170C2D1}" presName="sibTrans" presStyleLbl="sibTrans2D1" presStyleIdx="6" presStyleCnt="7"/>
      <dgm:spPr/>
      <dgm:t>
        <a:bodyPr/>
        <a:lstStyle/>
        <a:p>
          <a:endParaRPr lang="es-MX"/>
        </a:p>
      </dgm:t>
    </dgm:pt>
  </dgm:ptLst>
  <dgm:cxnLst>
    <dgm:cxn modelId="{5D75D053-4CD0-4967-AF11-0303EF72851F}" srcId="{38E0B9DC-10DE-4683-808B-25C41F48C590}" destId="{03E6E44A-7E3A-4620-ADB9-46421F1A3CE7}" srcOrd="3" destOrd="0" parTransId="{A2F51FF8-4992-4199-9640-F8ABBB868F54}" sibTransId="{CAA92922-DC38-4083-A1A4-BBB2CB3239A3}"/>
    <dgm:cxn modelId="{BA77C1A0-624E-47F5-8C02-0A6C6DFD16B7}" type="presOf" srcId="{7137BCBE-F61F-4D4A-A199-F0F58D4EC164}" destId="{862BB1B5-E251-4E71-8A4F-2939855D160C}" srcOrd="0" destOrd="0" presId="urn:microsoft.com/office/officeart/2005/8/layout/radial6"/>
    <dgm:cxn modelId="{1F095C34-B97C-49BD-BB97-31007232622E}" type="presOf" srcId="{03E6E44A-7E3A-4620-ADB9-46421F1A3CE7}" destId="{81EDA64F-21D7-4D55-B24C-69C55A1DBDB3}" srcOrd="0" destOrd="0" presId="urn:microsoft.com/office/officeart/2005/8/layout/radial6"/>
    <dgm:cxn modelId="{3612C092-8BBF-4E67-93EF-CB74C46B6D12}" srcId="{0F757BA0-0F0A-4EB2-928B-3A8275B52CE0}" destId="{38E0B9DC-10DE-4683-808B-25C41F48C590}" srcOrd="0" destOrd="0" parTransId="{F37BFE11-542B-4E35-B570-F7AE9810D4EE}" sibTransId="{85EBC26E-9F6F-4995-889F-B5CC6E8A39C3}"/>
    <dgm:cxn modelId="{285EBEB3-499B-4F6F-B590-7B4BB37C146A}" type="presOf" srcId="{38E0B9DC-10DE-4683-808B-25C41F48C590}" destId="{DBD53E37-4009-4A5E-9586-5D7121EB24F9}" srcOrd="0" destOrd="0" presId="urn:microsoft.com/office/officeart/2005/8/layout/radial6"/>
    <dgm:cxn modelId="{6B39F669-C871-4396-82E8-5D24D685A5BE}" type="presOf" srcId="{91874176-B7F1-43DA-93E7-7EEF59C633BF}" destId="{565CE235-FC63-41F8-B96D-94C098D734D0}" srcOrd="0" destOrd="0" presId="urn:microsoft.com/office/officeart/2005/8/layout/radial6"/>
    <dgm:cxn modelId="{D3FB9431-4887-49CF-99B2-B04051AF9B67}" type="presOf" srcId="{0F757BA0-0F0A-4EB2-928B-3A8275B52CE0}" destId="{4B8CC6C0-460F-4BB1-8619-41F2B1903016}" srcOrd="0" destOrd="0" presId="urn:microsoft.com/office/officeart/2005/8/layout/radial6"/>
    <dgm:cxn modelId="{37A417FD-F977-478F-BEF0-9476C52B3238}" srcId="{38E0B9DC-10DE-4683-808B-25C41F48C590}" destId="{2330FFDC-A257-4A20-A64B-398DE5AE0FD0}" srcOrd="2" destOrd="0" parTransId="{D7F48180-3C01-4170-A4E2-73C904D9884D}" sibTransId="{80C669DE-FA2E-458F-ACAD-7C9AD094F033}"/>
    <dgm:cxn modelId="{BFA3ACE9-5275-4FAA-9A14-5EF67DEE8101}" srcId="{38E0B9DC-10DE-4683-808B-25C41F48C590}" destId="{8B23AF96-521D-4875-8D92-60EA03603E31}" srcOrd="0" destOrd="0" parTransId="{DBDAB9E5-0A77-495B-984D-3CD65FC8147F}" sibTransId="{7137BCBE-F61F-4D4A-A199-F0F58D4EC164}"/>
    <dgm:cxn modelId="{94E29845-F935-49EA-AEC6-2B74D6526F8E}" type="presOf" srcId="{8B23AF96-521D-4875-8D92-60EA03603E31}" destId="{95861E08-DBDE-4ADD-BFC5-81E35D6FDF2C}" srcOrd="0" destOrd="0" presId="urn:microsoft.com/office/officeart/2005/8/layout/radial6"/>
    <dgm:cxn modelId="{3199785D-FB83-4CF9-88BE-35908EA8B26E}" srcId="{38E0B9DC-10DE-4683-808B-25C41F48C590}" destId="{98E0C464-F61F-479C-A027-0C5CE47D0547}" srcOrd="1" destOrd="0" parTransId="{2C26C685-1212-4A8C-A249-CC95D1D42B4E}" sibTransId="{9A191773-9A1E-486D-8EA8-687A10DB51D3}"/>
    <dgm:cxn modelId="{175A8FA2-3D37-4348-A105-841FCEA5FF51}" type="presOf" srcId="{06974EF0-855A-449A-A808-8D1EA33C448E}" destId="{2D5CCDFA-5233-45D2-A750-696F28C435FF}" srcOrd="0" destOrd="0" presId="urn:microsoft.com/office/officeart/2005/8/layout/radial6"/>
    <dgm:cxn modelId="{7AB8D243-6CF0-4C47-AA33-F9ED5A19DCE4}" type="presOf" srcId="{98E0C464-F61F-479C-A027-0C5CE47D0547}" destId="{989850CA-C20A-49D7-81B4-D993D653EC21}" srcOrd="0" destOrd="0" presId="urn:microsoft.com/office/officeart/2005/8/layout/radial6"/>
    <dgm:cxn modelId="{279D3355-96DB-4ADE-8ABB-D1D46BA60F00}" srcId="{38E0B9DC-10DE-4683-808B-25C41F48C590}" destId="{33F577F5-73AD-42D8-B9EE-EE96668350DB}" srcOrd="4" destOrd="0" parTransId="{A1C2F230-FE93-4902-84C5-64EB283E8400}" sibTransId="{91874176-B7F1-43DA-93E7-7EEF59C633BF}"/>
    <dgm:cxn modelId="{496D5D08-7DE4-41E5-8F10-ECC63E786A50}" type="presOf" srcId="{DAB96B43-5E8F-40A9-8CEE-679AA3E26EC9}" destId="{56A51CDC-0287-4B70-9861-12B4DF25147C}" srcOrd="0" destOrd="0" presId="urn:microsoft.com/office/officeart/2005/8/layout/radial6"/>
    <dgm:cxn modelId="{AF058548-D4F7-490B-B427-8BB699A592A0}" type="presOf" srcId="{2330FFDC-A257-4A20-A64B-398DE5AE0FD0}" destId="{4FB21EFA-5213-4DD4-87D2-D74AADD96CED}" srcOrd="0" destOrd="0" presId="urn:microsoft.com/office/officeart/2005/8/layout/radial6"/>
    <dgm:cxn modelId="{8038FF1E-C8B7-4DD2-81D5-59712C943785}" srcId="{38E0B9DC-10DE-4683-808B-25C41F48C590}" destId="{DAB96B43-5E8F-40A9-8CEE-679AA3E26EC9}" srcOrd="6" destOrd="0" parTransId="{C0E4B6EB-6E5D-496A-BD2D-C52DB586DFC4}" sibTransId="{E3FB8DDE-495D-40E9-A05F-06FCA170C2D1}"/>
    <dgm:cxn modelId="{71AC12A5-327B-44C8-A795-86308E55C79C}" srcId="{38E0B9DC-10DE-4683-808B-25C41F48C590}" destId="{70ADD720-AFBB-4DC8-BD0D-68CD84045845}" srcOrd="5" destOrd="0" parTransId="{2BEE99DE-D056-4278-ACE7-CB6986FBF702}" sibTransId="{06974EF0-855A-449A-A808-8D1EA33C448E}"/>
    <dgm:cxn modelId="{76691F0F-7ED4-4009-83E0-47EB7FF3994D}" type="presOf" srcId="{CAA92922-DC38-4083-A1A4-BBB2CB3239A3}" destId="{6AF1F360-63B4-432E-B6E7-57190643DE4A}" srcOrd="0" destOrd="0" presId="urn:microsoft.com/office/officeart/2005/8/layout/radial6"/>
    <dgm:cxn modelId="{C987B5AB-1279-4971-BB6B-ED7F2A3A0E66}" type="presOf" srcId="{70ADD720-AFBB-4DC8-BD0D-68CD84045845}" destId="{64D8EA12-8AB9-45AE-B4F1-24248236ADBE}" srcOrd="0" destOrd="0" presId="urn:microsoft.com/office/officeart/2005/8/layout/radial6"/>
    <dgm:cxn modelId="{EC86EA7E-CBDC-47C6-8BC5-73592075DD80}" type="presOf" srcId="{80C669DE-FA2E-458F-ACAD-7C9AD094F033}" destId="{D8BBC054-B374-476F-AE0D-B2123BC150DC}" srcOrd="0" destOrd="0" presId="urn:microsoft.com/office/officeart/2005/8/layout/radial6"/>
    <dgm:cxn modelId="{1AE586CC-A41A-48EF-A835-967BAE3ED6E8}" type="presOf" srcId="{33F577F5-73AD-42D8-B9EE-EE96668350DB}" destId="{BABD3150-EBF8-42D0-8641-5321A3F5C70B}" srcOrd="0" destOrd="0" presId="urn:microsoft.com/office/officeart/2005/8/layout/radial6"/>
    <dgm:cxn modelId="{DD710647-8484-4DAE-8785-E5AB4F360C71}" type="presOf" srcId="{E3FB8DDE-495D-40E9-A05F-06FCA170C2D1}" destId="{D4A5816F-5506-4335-AD16-A9A7DC074CC8}" srcOrd="0" destOrd="0" presId="urn:microsoft.com/office/officeart/2005/8/layout/radial6"/>
    <dgm:cxn modelId="{A3541AF9-3786-4FF4-B133-63E8DD6D9542}" type="presOf" srcId="{9A191773-9A1E-486D-8EA8-687A10DB51D3}" destId="{41DF5C4A-19CE-4B0C-82A2-C211BDC5169E}" srcOrd="0" destOrd="0" presId="urn:microsoft.com/office/officeart/2005/8/layout/radial6"/>
    <dgm:cxn modelId="{A3BCEF67-E8AF-4EF1-960C-9333942CECF2}" type="presParOf" srcId="{4B8CC6C0-460F-4BB1-8619-41F2B1903016}" destId="{DBD53E37-4009-4A5E-9586-5D7121EB24F9}" srcOrd="0" destOrd="0" presId="urn:microsoft.com/office/officeart/2005/8/layout/radial6"/>
    <dgm:cxn modelId="{EB02BDC8-AD28-4CC5-9E10-9FBD134A6BEE}" type="presParOf" srcId="{4B8CC6C0-460F-4BB1-8619-41F2B1903016}" destId="{95861E08-DBDE-4ADD-BFC5-81E35D6FDF2C}" srcOrd="1" destOrd="0" presId="urn:microsoft.com/office/officeart/2005/8/layout/radial6"/>
    <dgm:cxn modelId="{155F2759-D23B-483B-B800-FDCF5B639CDC}" type="presParOf" srcId="{4B8CC6C0-460F-4BB1-8619-41F2B1903016}" destId="{4B136A34-71A0-492C-849E-DF5F8BD40B08}" srcOrd="2" destOrd="0" presId="urn:microsoft.com/office/officeart/2005/8/layout/radial6"/>
    <dgm:cxn modelId="{725042FB-BE83-4B7E-A6AB-D8B9F8C2FF40}" type="presParOf" srcId="{4B8CC6C0-460F-4BB1-8619-41F2B1903016}" destId="{862BB1B5-E251-4E71-8A4F-2939855D160C}" srcOrd="3" destOrd="0" presId="urn:microsoft.com/office/officeart/2005/8/layout/radial6"/>
    <dgm:cxn modelId="{47CD900E-876D-4934-9C34-E63008398948}" type="presParOf" srcId="{4B8CC6C0-460F-4BB1-8619-41F2B1903016}" destId="{989850CA-C20A-49D7-81B4-D993D653EC21}" srcOrd="4" destOrd="0" presId="urn:microsoft.com/office/officeart/2005/8/layout/radial6"/>
    <dgm:cxn modelId="{AB440E9E-774E-4648-9476-916EEF80B6ED}" type="presParOf" srcId="{4B8CC6C0-460F-4BB1-8619-41F2B1903016}" destId="{00B731BA-EBED-483B-B20D-D716C05AA36F}" srcOrd="5" destOrd="0" presId="urn:microsoft.com/office/officeart/2005/8/layout/radial6"/>
    <dgm:cxn modelId="{9BDB04F6-E825-458C-A316-92249779A56C}" type="presParOf" srcId="{4B8CC6C0-460F-4BB1-8619-41F2B1903016}" destId="{41DF5C4A-19CE-4B0C-82A2-C211BDC5169E}" srcOrd="6" destOrd="0" presId="urn:microsoft.com/office/officeart/2005/8/layout/radial6"/>
    <dgm:cxn modelId="{D6BB6F2A-FC21-4A40-8C3C-DC397F7410F3}" type="presParOf" srcId="{4B8CC6C0-460F-4BB1-8619-41F2B1903016}" destId="{4FB21EFA-5213-4DD4-87D2-D74AADD96CED}" srcOrd="7" destOrd="0" presId="urn:microsoft.com/office/officeart/2005/8/layout/radial6"/>
    <dgm:cxn modelId="{87CB4435-EEBD-416A-AB8A-BBC616CE077D}" type="presParOf" srcId="{4B8CC6C0-460F-4BB1-8619-41F2B1903016}" destId="{CC7871BA-B76C-405D-A9E7-573C748B97DB}" srcOrd="8" destOrd="0" presId="urn:microsoft.com/office/officeart/2005/8/layout/radial6"/>
    <dgm:cxn modelId="{4A609D69-F59B-4071-8679-E6CB0F8C74C7}" type="presParOf" srcId="{4B8CC6C0-460F-4BB1-8619-41F2B1903016}" destId="{D8BBC054-B374-476F-AE0D-B2123BC150DC}" srcOrd="9" destOrd="0" presId="urn:microsoft.com/office/officeart/2005/8/layout/radial6"/>
    <dgm:cxn modelId="{36589F3C-9621-4189-B543-C716CC02C639}" type="presParOf" srcId="{4B8CC6C0-460F-4BB1-8619-41F2B1903016}" destId="{81EDA64F-21D7-4D55-B24C-69C55A1DBDB3}" srcOrd="10" destOrd="0" presId="urn:microsoft.com/office/officeart/2005/8/layout/radial6"/>
    <dgm:cxn modelId="{257F1F95-AD39-4855-8275-676970577742}" type="presParOf" srcId="{4B8CC6C0-460F-4BB1-8619-41F2B1903016}" destId="{8E703E68-A79B-4EDF-96D4-8D32D36D02AD}" srcOrd="11" destOrd="0" presId="urn:microsoft.com/office/officeart/2005/8/layout/radial6"/>
    <dgm:cxn modelId="{5A975204-5E67-4207-9003-72DA2428E040}" type="presParOf" srcId="{4B8CC6C0-460F-4BB1-8619-41F2B1903016}" destId="{6AF1F360-63B4-432E-B6E7-57190643DE4A}" srcOrd="12" destOrd="0" presId="urn:microsoft.com/office/officeart/2005/8/layout/radial6"/>
    <dgm:cxn modelId="{FD01936A-15C8-44A4-991A-0049B6A04BC3}" type="presParOf" srcId="{4B8CC6C0-460F-4BB1-8619-41F2B1903016}" destId="{BABD3150-EBF8-42D0-8641-5321A3F5C70B}" srcOrd="13" destOrd="0" presId="urn:microsoft.com/office/officeart/2005/8/layout/radial6"/>
    <dgm:cxn modelId="{306B6C8A-DE4B-4A2D-9FCF-C08FD2BB0FE4}" type="presParOf" srcId="{4B8CC6C0-460F-4BB1-8619-41F2B1903016}" destId="{0CC44252-0F7B-43AE-AA29-BE887FC3B31A}" srcOrd="14" destOrd="0" presId="urn:microsoft.com/office/officeart/2005/8/layout/radial6"/>
    <dgm:cxn modelId="{37AF5E9D-77A0-4155-921F-6F2BD4AB02E6}" type="presParOf" srcId="{4B8CC6C0-460F-4BB1-8619-41F2B1903016}" destId="{565CE235-FC63-41F8-B96D-94C098D734D0}" srcOrd="15" destOrd="0" presId="urn:microsoft.com/office/officeart/2005/8/layout/radial6"/>
    <dgm:cxn modelId="{42B6D58C-EEAC-46AE-B247-3B07C4DA2368}" type="presParOf" srcId="{4B8CC6C0-460F-4BB1-8619-41F2B1903016}" destId="{64D8EA12-8AB9-45AE-B4F1-24248236ADBE}" srcOrd="16" destOrd="0" presId="urn:microsoft.com/office/officeart/2005/8/layout/radial6"/>
    <dgm:cxn modelId="{5071F834-54C1-40CA-8552-596EF5A923E4}" type="presParOf" srcId="{4B8CC6C0-460F-4BB1-8619-41F2B1903016}" destId="{43EC3878-D201-4C39-BAB6-496AD9AC3BFA}" srcOrd="17" destOrd="0" presId="urn:microsoft.com/office/officeart/2005/8/layout/radial6"/>
    <dgm:cxn modelId="{095E880F-8562-43CF-ADF9-ED1404504E99}" type="presParOf" srcId="{4B8CC6C0-460F-4BB1-8619-41F2B1903016}" destId="{2D5CCDFA-5233-45D2-A750-696F28C435FF}" srcOrd="18" destOrd="0" presId="urn:microsoft.com/office/officeart/2005/8/layout/radial6"/>
    <dgm:cxn modelId="{3EC1A052-3016-4A67-841A-A3557D2505C5}" type="presParOf" srcId="{4B8CC6C0-460F-4BB1-8619-41F2B1903016}" destId="{56A51CDC-0287-4B70-9861-12B4DF25147C}" srcOrd="19" destOrd="0" presId="urn:microsoft.com/office/officeart/2005/8/layout/radial6"/>
    <dgm:cxn modelId="{904BF372-4864-48E3-9BE5-EB8CEB997AFB}" type="presParOf" srcId="{4B8CC6C0-460F-4BB1-8619-41F2B1903016}" destId="{37145E8A-1F98-4E81-9417-9002276DCAA0}" srcOrd="20" destOrd="0" presId="urn:microsoft.com/office/officeart/2005/8/layout/radial6"/>
    <dgm:cxn modelId="{D978241C-14B8-4273-825A-673D7A64CADE}" type="presParOf" srcId="{4B8CC6C0-460F-4BB1-8619-41F2B1903016}" destId="{D4A5816F-5506-4335-AD16-A9A7DC074CC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D37DD-D5D9-4D2A-9AF2-223DAF0E8CFD}">
      <dsp:nvSpPr>
        <dsp:cNvPr id="0" name=""/>
        <dsp:cNvSpPr/>
      </dsp:nvSpPr>
      <dsp:spPr>
        <a:xfrm>
          <a:off x="0" y="12871"/>
          <a:ext cx="10058399" cy="16847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3F6AA-47E6-4E2F-884A-E493B4D62AE2}">
      <dsp:nvSpPr>
        <dsp:cNvPr id="0" name=""/>
        <dsp:cNvSpPr/>
      </dsp:nvSpPr>
      <dsp:spPr>
        <a:xfrm>
          <a:off x="304521" y="224638"/>
          <a:ext cx="2197524" cy="123551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7D9BC-5AA4-4106-88F5-97E4ECA1441E}">
      <dsp:nvSpPr>
        <dsp:cNvPr id="0" name=""/>
        <dsp:cNvSpPr/>
      </dsp:nvSpPr>
      <dsp:spPr>
        <a:xfrm rot="10800000">
          <a:off x="304521" y="1684788"/>
          <a:ext cx="2197524" cy="20591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err="1" smtClean="0"/>
            <a:t>Some</a:t>
          </a:r>
          <a:endParaRPr lang="es-MX" sz="4700" kern="1200" dirty="0"/>
        </a:p>
      </dsp:txBody>
      <dsp:txXfrm rot="10800000">
        <a:off x="367848" y="1684788"/>
        <a:ext cx="2070870" cy="1995858"/>
      </dsp:txXfrm>
    </dsp:sp>
    <dsp:sp modelId="{00D5FD6A-8249-4F76-986D-0D120D4D7D47}">
      <dsp:nvSpPr>
        <dsp:cNvPr id="0" name=""/>
        <dsp:cNvSpPr/>
      </dsp:nvSpPr>
      <dsp:spPr>
        <a:xfrm>
          <a:off x="2721799" y="224638"/>
          <a:ext cx="2197524" cy="123551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4ED3B-F334-4848-80F7-5E8B69215269}">
      <dsp:nvSpPr>
        <dsp:cNvPr id="0" name=""/>
        <dsp:cNvSpPr/>
      </dsp:nvSpPr>
      <dsp:spPr>
        <a:xfrm rot="10800000">
          <a:off x="2721799" y="1684788"/>
          <a:ext cx="2197524" cy="20591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err="1" smtClean="0"/>
            <a:t>Much</a:t>
          </a:r>
          <a:endParaRPr lang="es-MX" sz="4700" kern="1200" dirty="0"/>
        </a:p>
      </dsp:txBody>
      <dsp:txXfrm rot="10800000">
        <a:off x="2785126" y="1684788"/>
        <a:ext cx="2070870" cy="1995858"/>
      </dsp:txXfrm>
    </dsp:sp>
    <dsp:sp modelId="{B541EBA1-4BF7-4FD4-A54F-AF31915443C0}">
      <dsp:nvSpPr>
        <dsp:cNvPr id="0" name=""/>
        <dsp:cNvSpPr/>
      </dsp:nvSpPr>
      <dsp:spPr>
        <a:xfrm>
          <a:off x="5139076" y="224638"/>
          <a:ext cx="2197524" cy="123551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47B2F-5227-42D6-A978-0479F3F4E92B}">
      <dsp:nvSpPr>
        <dsp:cNvPr id="0" name=""/>
        <dsp:cNvSpPr/>
      </dsp:nvSpPr>
      <dsp:spPr>
        <a:xfrm rot="10800000">
          <a:off x="5139076" y="1684788"/>
          <a:ext cx="2197524" cy="20591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err="1" smtClean="0"/>
            <a:t>Many</a:t>
          </a:r>
          <a:endParaRPr lang="es-MX" sz="4700" kern="1200" dirty="0"/>
        </a:p>
      </dsp:txBody>
      <dsp:txXfrm rot="10800000">
        <a:off x="5202403" y="1684788"/>
        <a:ext cx="2070870" cy="1995858"/>
      </dsp:txXfrm>
    </dsp:sp>
    <dsp:sp modelId="{39AB56B9-DCA0-40E2-9D51-FBACA4AB37E2}">
      <dsp:nvSpPr>
        <dsp:cNvPr id="0" name=""/>
        <dsp:cNvSpPr/>
      </dsp:nvSpPr>
      <dsp:spPr>
        <a:xfrm>
          <a:off x="7556353" y="224638"/>
          <a:ext cx="2197524" cy="123551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BEB65-08F8-41BB-BC10-1B79459FE283}">
      <dsp:nvSpPr>
        <dsp:cNvPr id="0" name=""/>
        <dsp:cNvSpPr/>
      </dsp:nvSpPr>
      <dsp:spPr>
        <a:xfrm rot="10800000">
          <a:off x="7556353" y="1684788"/>
          <a:ext cx="2197524" cy="20591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err="1" smtClean="0"/>
            <a:t>Few</a:t>
          </a:r>
          <a:endParaRPr lang="es-MX" sz="4700" kern="1200" dirty="0"/>
        </a:p>
      </dsp:txBody>
      <dsp:txXfrm rot="10800000">
        <a:off x="7619680" y="1684788"/>
        <a:ext cx="2070870" cy="1995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0F87F-60D7-4398-907D-63BDE6DACCB2}">
      <dsp:nvSpPr>
        <dsp:cNvPr id="0" name=""/>
        <dsp:cNvSpPr/>
      </dsp:nvSpPr>
      <dsp:spPr>
        <a:xfrm>
          <a:off x="2891605" y="1537473"/>
          <a:ext cx="3243473" cy="324347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FOOD</a:t>
          </a:r>
          <a:endParaRPr lang="es-MX" sz="6500" kern="1200" dirty="0"/>
        </a:p>
      </dsp:txBody>
      <dsp:txXfrm>
        <a:off x="3366601" y="2012469"/>
        <a:ext cx="2293481" cy="2293481"/>
      </dsp:txXfrm>
    </dsp:sp>
    <dsp:sp modelId="{056C13A8-F6B2-4FFF-8FAF-823D03F05F76}">
      <dsp:nvSpPr>
        <dsp:cNvPr id="0" name=""/>
        <dsp:cNvSpPr/>
      </dsp:nvSpPr>
      <dsp:spPr>
        <a:xfrm>
          <a:off x="3757899" y="578"/>
          <a:ext cx="1621736" cy="162173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EXAMPLE: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err="1" smtClean="0"/>
            <a:t>Milk</a:t>
          </a:r>
          <a:r>
            <a:rPr lang="es-MX" sz="1800" kern="1200" dirty="0" smtClean="0"/>
            <a:t>: Leche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>
        <a:off x="3995397" y="238076"/>
        <a:ext cx="1146740" cy="1146740"/>
      </dsp:txXfrm>
    </dsp:sp>
    <dsp:sp modelId="{9291C971-EEB9-41C2-B6B0-A942B79D7DA1}">
      <dsp:nvSpPr>
        <dsp:cNvPr id="0" name=""/>
        <dsp:cNvSpPr/>
      </dsp:nvSpPr>
      <dsp:spPr>
        <a:xfrm>
          <a:off x="5587158" y="1056702"/>
          <a:ext cx="1621736" cy="162173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>
        <a:off x="5824656" y="1294200"/>
        <a:ext cx="1146740" cy="1146740"/>
      </dsp:txXfrm>
    </dsp:sp>
    <dsp:sp modelId="{D906BDE5-44C3-4601-850E-B8D78CF0FEEC}">
      <dsp:nvSpPr>
        <dsp:cNvPr id="0" name=""/>
        <dsp:cNvSpPr/>
      </dsp:nvSpPr>
      <dsp:spPr>
        <a:xfrm>
          <a:off x="5587158" y="3168949"/>
          <a:ext cx="1621736" cy="162173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5824656" y="3406447"/>
        <a:ext cx="1146740" cy="1146740"/>
      </dsp:txXfrm>
    </dsp:sp>
    <dsp:sp modelId="{47F08AB7-6F51-45BB-93B4-0333699D5101}">
      <dsp:nvSpPr>
        <dsp:cNvPr id="0" name=""/>
        <dsp:cNvSpPr/>
      </dsp:nvSpPr>
      <dsp:spPr>
        <a:xfrm>
          <a:off x="3757899" y="4225072"/>
          <a:ext cx="1621736" cy="162173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>
        <a:off x="3995397" y="4462570"/>
        <a:ext cx="1146740" cy="1146740"/>
      </dsp:txXfrm>
    </dsp:sp>
    <dsp:sp modelId="{0F0E8861-9BD6-422C-9824-124B530F8A05}">
      <dsp:nvSpPr>
        <dsp:cNvPr id="0" name=""/>
        <dsp:cNvSpPr/>
      </dsp:nvSpPr>
      <dsp:spPr>
        <a:xfrm>
          <a:off x="1928639" y="3168949"/>
          <a:ext cx="1621736" cy="16217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2166137" y="3406447"/>
        <a:ext cx="1146740" cy="1146740"/>
      </dsp:txXfrm>
    </dsp:sp>
    <dsp:sp modelId="{CAE1585C-2515-4DC7-9B11-89B54C0B60C1}">
      <dsp:nvSpPr>
        <dsp:cNvPr id="0" name=""/>
        <dsp:cNvSpPr/>
      </dsp:nvSpPr>
      <dsp:spPr>
        <a:xfrm>
          <a:off x="1928639" y="1056702"/>
          <a:ext cx="1621736" cy="162173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2166137" y="1294200"/>
        <a:ext cx="1146740" cy="1146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5816F-5506-4335-AD16-A9A7DC074CC8}">
      <dsp:nvSpPr>
        <dsp:cNvPr id="0" name=""/>
        <dsp:cNvSpPr/>
      </dsp:nvSpPr>
      <dsp:spPr>
        <a:xfrm>
          <a:off x="2905700" y="763251"/>
          <a:ext cx="5604744" cy="5604744"/>
        </a:xfrm>
        <a:prstGeom prst="blockArc">
          <a:avLst>
            <a:gd name="adj1" fmla="val 13114286"/>
            <a:gd name="adj2" fmla="val 16200000"/>
            <a:gd name="adj3" fmla="val 39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CCDFA-5233-45D2-A750-696F28C435FF}">
      <dsp:nvSpPr>
        <dsp:cNvPr id="0" name=""/>
        <dsp:cNvSpPr/>
      </dsp:nvSpPr>
      <dsp:spPr>
        <a:xfrm>
          <a:off x="2905700" y="763251"/>
          <a:ext cx="5604744" cy="5604744"/>
        </a:xfrm>
        <a:prstGeom prst="blockArc">
          <a:avLst>
            <a:gd name="adj1" fmla="val 10028571"/>
            <a:gd name="adj2" fmla="val 13114286"/>
            <a:gd name="adj3" fmla="val 39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CE235-FC63-41F8-B96D-94C098D734D0}">
      <dsp:nvSpPr>
        <dsp:cNvPr id="0" name=""/>
        <dsp:cNvSpPr/>
      </dsp:nvSpPr>
      <dsp:spPr>
        <a:xfrm>
          <a:off x="2905700" y="763251"/>
          <a:ext cx="5604744" cy="5604744"/>
        </a:xfrm>
        <a:prstGeom prst="blockArc">
          <a:avLst>
            <a:gd name="adj1" fmla="val 6942857"/>
            <a:gd name="adj2" fmla="val 10028571"/>
            <a:gd name="adj3" fmla="val 39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1F360-63B4-432E-B6E7-57190643DE4A}">
      <dsp:nvSpPr>
        <dsp:cNvPr id="0" name=""/>
        <dsp:cNvSpPr/>
      </dsp:nvSpPr>
      <dsp:spPr>
        <a:xfrm>
          <a:off x="2905700" y="763251"/>
          <a:ext cx="5604744" cy="5604744"/>
        </a:xfrm>
        <a:prstGeom prst="blockArc">
          <a:avLst>
            <a:gd name="adj1" fmla="val 3857143"/>
            <a:gd name="adj2" fmla="val 6942857"/>
            <a:gd name="adj3" fmla="val 39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BC054-B374-476F-AE0D-B2123BC150DC}">
      <dsp:nvSpPr>
        <dsp:cNvPr id="0" name=""/>
        <dsp:cNvSpPr/>
      </dsp:nvSpPr>
      <dsp:spPr>
        <a:xfrm>
          <a:off x="2905700" y="763251"/>
          <a:ext cx="5604744" cy="5604744"/>
        </a:xfrm>
        <a:prstGeom prst="blockArc">
          <a:avLst>
            <a:gd name="adj1" fmla="val 771429"/>
            <a:gd name="adj2" fmla="val 3857143"/>
            <a:gd name="adj3" fmla="val 39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F5C4A-19CE-4B0C-82A2-C211BDC5169E}">
      <dsp:nvSpPr>
        <dsp:cNvPr id="0" name=""/>
        <dsp:cNvSpPr/>
      </dsp:nvSpPr>
      <dsp:spPr>
        <a:xfrm>
          <a:off x="2905700" y="763251"/>
          <a:ext cx="5604744" cy="5604744"/>
        </a:xfrm>
        <a:prstGeom prst="blockArc">
          <a:avLst>
            <a:gd name="adj1" fmla="val 19285714"/>
            <a:gd name="adj2" fmla="val 771429"/>
            <a:gd name="adj3" fmla="val 39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BB1B5-E251-4E71-8A4F-2939855D160C}">
      <dsp:nvSpPr>
        <dsp:cNvPr id="0" name=""/>
        <dsp:cNvSpPr/>
      </dsp:nvSpPr>
      <dsp:spPr>
        <a:xfrm>
          <a:off x="2905700" y="763251"/>
          <a:ext cx="5604744" cy="5604744"/>
        </a:xfrm>
        <a:prstGeom prst="blockArc">
          <a:avLst>
            <a:gd name="adj1" fmla="val 16200000"/>
            <a:gd name="adj2" fmla="val 19285714"/>
            <a:gd name="adj3" fmla="val 39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53E37-4009-4A5E-9586-5D7121EB24F9}">
      <dsp:nvSpPr>
        <dsp:cNvPr id="0" name=""/>
        <dsp:cNvSpPr/>
      </dsp:nvSpPr>
      <dsp:spPr>
        <a:xfrm>
          <a:off x="4621086" y="2478637"/>
          <a:ext cx="2173972" cy="21739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300" kern="1200" dirty="0" smtClean="0"/>
            <a:t>VERBS</a:t>
          </a:r>
          <a:endParaRPr lang="es-MX" sz="4300" kern="1200" dirty="0"/>
        </a:p>
      </dsp:txBody>
      <dsp:txXfrm>
        <a:off x="4939457" y="2797008"/>
        <a:ext cx="1537230" cy="1537230"/>
      </dsp:txXfrm>
    </dsp:sp>
    <dsp:sp modelId="{95861E08-DBDE-4ADD-BFC5-81E35D6FDF2C}">
      <dsp:nvSpPr>
        <dsp:cNvPr id="0" name=""/>
        <dsp:cNvSpPr/>
      </dsp:nvSpPr>
      <dsp:spPr>
        <a:xfrm>
          <a:off x="4863529" y="-54842"/>
          <a:ext cx="1689085" cy="17457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err="1" smtClean="0"/>
            <a:t>Example</a:t>
          </a:r>
          <a:r>
            <a:rPr lang="es-MX" sz="1700" kern="1200" dirty="0" smtClean="0"/>
            <a:t>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err="1" smtClean="0"/>
            <a:t>Buy</a:t>
          </a:r>
          <a:r>
            <a:rPr lang="es-MX" sz="1700" kern="1200" dirty="0" smtClean="0"/>
            <a:t>: Comprar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/>
        </a:p>
      </dsp:txBody>
      <dsp:txXfrm>
        <a:off x="5110890" y="200818"/>
        <a:ext cx="1194363" cy="1234436"/>
      </dsp:txXfrm>
    </dsp:sp>
    <dsp:sp modelId="{989850CA-C20A-49D7-81B4-D993D653EC21}">
      <dsp:nvSpPr>
        <dsp:cNvPr id="0" name=""/>
        <dsp:cNvSpPr/>
      </dsp:nvSpPr>
      <dsp:spPr>
        <a:xfrm>
          <a:off x="7095332" y="1091640"/>
          <a:ext cx="1521781" cy="1521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7318192" y="1314500"/>
        <a:ext cx="1076061" cy="1076061"/>
      </dsp:txXfrm>
    </dsp:sp>
    <dsp:sp modelId="{4FB21EFA-5213-4DD4-87D2-D74AADD96CED}">
      <dsp:nvSpPr>
        <dsp:cNvPr id="0" name=""/>
        <dsp:cNvSpPr/>
      </dsp:nvSpPr>
      <dsp:spPr>
        <a:xfrm>
          <a:off x="7625882" y="3416129"/>
          <a:ext cx="1521781" cy="1521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7848742" y="3638989"/>
        <a:ext cx="1076061" cy="1076061"/>
      </dsp:txXfrm>
    </dsp:sp>
    <dsp:sp modelId="{81EDA64F-21D7-4D55-B24C-69C55A1DBDB3}">
      <dsp:nvSpPr>
        <dsp:cNvPr id="0" name=""/>
        <dsp:cNvSpPr/>
      </dsp:nvSpPr>
      <dsp:spPr>
        <a:xfrm>
          <a:off x="6139315" y="5280224"/>
          <a:ext cx="1521781" cy="1521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6362175" y="5503084"/>
        <a:ext cx="1076061" cy="1076061"/>
      </dsp:txXfrm>
    </dsp:sp>
    <dsp:sp modelId="{BABD3150-EBF8-42D0-8641-5321A3F5C70B}">
      <dsp:nvSpPr>
        <dsp:cNvPr id="0" name=""/>
        <dsp:cNvSpPr/>
      </dsp:nvSpPr>
      <dsp:spPr>
        <a:xfrm>
          <a:off x="3755048" y="5280224"/>
          <a:ext cx="1521781" cy="1521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3977908" y="5503084"/>
        <a:ext cx="1076061" cy="1076061"/>
      </dsp:txXfrm>
    </dsp:sp>
    <dsp:sp modelId="{64D8EA12-8AB9-45AE-B4F1-24248236ADBE}">
      <dsp:nvSpPr>
        <dsp:cNvPr id="0" name=""/>
        <dsp:cNvSpPr/>
      </dsp:nvSpPr>
      <dsp:spPr>
        <a:xfrm>
          <a:off x="2268481" y="3416129"/>
          <a:ext cx="1521781" cy="1521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2491341" y="3638989"/>
        <a:ext cx="1076061" cy="1076061"/>
      </dsp:txXfrm>
    </dsp:sp>
    <dsp:sp modelId="{56A51CDC-0287-4B70-9861-12B4DF25147C}">
      <dsp:nvSpPr>
        <dsp:cNvPr id="0" name=""/>
        <dsp:cNvSpPr/>
      </dsp:nvSpPr>
      <dsp:spPr>
        <a:xfrm>
          <a:off x="2799030" y="1091640"/>
          <a:ext cx="1521781" cy="1521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3021890" y="1314500"/>
        <a:ext cx="1076061" cy="1076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802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55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33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5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88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3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64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70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61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75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5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46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wma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gif"/><Relationship Id="rId4" Type="http://schemas.openxmlformats.org/officeDocument/2006/relationships/audio" Target="../media/media2.wma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5.gif"/><Relationship Id="rId3" Type="http://schemas.microsoft.com/office/2007/relationships/media" Target="../media/media16.wma"/><Relationship Id="rId7" Type="http://schemas.openxmlformats.org/officeDocument/2006/relationships/diagramLayout" Target="../diagrams/layout3.xml"/><Relationship Id="rId12" Type="http://schemas.openxmlformats.org/officeDocument/2006/relationships/image" Target="../media/image4.gif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diagramData" Target="../diagrams/data3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3.xml"/><Relationship Id="rId4" Type="http://schemas.openxmlformats.org/officeDocument/2006/relationships/audio" Target="../media/media16.wma"/><Relationship Id="rId9" Type="http://schemas.openxmlformats.org/officeDocument/2006/relationships/diagramColors" Target="../diagrams/colors3.xml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media" Target="../media/media18.wma"/><Relationship Id="rId7" Type="http://schemas.openxmlformats.org/officeDocument/2006/relationships/image" Target="../media/image6.png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15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wma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-spanish/table" TargetMode="External"/><Relationship Id="rId13" Type="http://schemas.openxmlformats.org/officeDocument/2006/relationships/image" Target="../media/image6.png"/><Relationship Id="rId3" Type="http://schemas.microsoft.com/office/2007/relationships/media" Target="../media/media4.wma"/><Relationship Id="rId7" Type="http://schemas.openxmlformats.org/officeDocument/2006/relationships/hyperlink" Target="mailto:ximealevera@gmail.com" TargetMode="External"/><Relationship Id="rId12" Type="http://schemas.openxmlformats.org/officeDocument/2006/relationships/image" Target="../media/image5.gif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hyperlink" Target="mailto:miss.eckhardt@hotmail.com" TargetMode="External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4.wma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6.wma"/><Relationship Id="rId7" Type="http://schemas.openxmlformats.org/officeDocument/2006/relationships/image" Target="../media/image5.gif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m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media" Target="../media/media8.wma"/><Relationship Id="rId7" Type="http://schemas.microsoft.com/office/2007/relationships/hdphoto" Target="../media/hdphoto2.wdp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8.wma"/><Relationship Id="rId9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media" Target="../media/media10.wma"/><Relationship Id="rId7" Type="http://schemas.openxmlformats.org/officeDocument/2006/relationships/image" Target="../media/image6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wma"/><Relationship Id="rId9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microsoft.com/office/2007/relationships/media" Target="../media/media12.wma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gif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diagramData" Target="../diagrams/data1.xml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1.xml"/><Relationship Id="rId4" Type="http://schemas.openxmlformats.org/officeDocument/2006/relationships/audio" Target="../media/media12.wma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gif"/><Relationship Id="rId3" Type="http://schemas.microsoft.com/office/2007/relationships/media" Target="../media/media14.wma"/><Relationship Id="rId7" Type="http://schemas.openxmlformats.org/officeDocument/2006/relationships/diagramLayout" Target="../diagrams/layout2.xml"/><Relationship Id="rId12" Type="http://schemas.openxmlformats.org/officeDocument/2006/relationships/image" Target="../media/image6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diagramData" Target="../diagrams/data2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2.xml"/><Relationship Id="rId4" Type="http://schemas.openxmlformats.org/officeDocument/2006/relationships/audio" Target="../media/media14.wma"/><Relationship Id="rId9" Type="http://schemas.openxmlformats.org/officeDocument/2006/relationships/diagramColors" Target="../diagrams/colors2.xml"/><Relationship Id="rId1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665713" y="2792463"/>
            <a:ext cx="4507725" cy="219995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dirty="0">
                <a:solidFill>
                  <a:schemeClr val="tx1"/>
                </a:solidFill>
              </a:rPr>
              <a:t/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CL" sz="3600" b="1" dirty="0">
                <a:solidFill>
                  <a:srgbClr val="002060"/>
                </a:solidFill>
              </a:rPr>
              <a:t>ENGLISH DEPARTMENT</a:t>
            </a:r>
            <a:r>
              <a:rPr lang="es-MX" sz="3600" dirty="0">
                <a:solidFill>
                  <a:srgbClr val="002060"/>
                </a:solidFill>
              </a:rPr>
              <a:t/>
            </a:r>
            <a:br>
              <a:rPr lang="es-MX" sz="3600" dirty="0">
                <a:solidFill>
                  <a:srgbClr val="002060"/>
                </a:solidFill>
              </a:rPr>
            </a:br>
            <a:r>
              <a:rPr lang="en-US" sz="2700" b="1" dirty="0">
                <a:solidFill>
                  <a:srgbClr val="002060"/>
                </a:solidFill>
              </a:rPr>
              <a:t>Miss Carol Eckhardt I</a:t>
            </a:r>
            <a:r>
              <a:rPr lang="en-US" sz="2700" b="1" dirty="0" smtClean="0">
                <a:solidFill>
                  <a:srgbClr val="002060"/>
                </a:solidFill>
              </a:rPr>
              <a:t>.-</a:t>
            </a:r>
            <a:br>
              <a:rPr lang="en-US" sz="2700" b="1" dirty="0" smtClean="0">
                <a:solidFill>
                  <a:srgbClr val="002060"/>
                </a:solidFill>
              </a:rPr>
            </a:br>
            <a:r>
              <a:rPr lang="en-US" sz="2700" b="1" dirty="0" smtClean="0">
                <a:solidFill>
                  <a:srgbClr val="002060"/>
                </a:solidFill>
              </a:rPr>
              <a:t>Miss Ximena Vera.-</a:t>
            </a:r>
            <a:r>
              <a:rPr lang="es-MX" sz="9600" dirty="0">
                <a:solidFill>
                  <a:schemeClr val="tx1"/>
                </a:solidFill>
              </a:rPr>
              <a:t/>
            </a:r>
            <a:br>
              <a:rPr lang="es-MX" sz="9600" dirty="0">
                <a:solidFill>
                  <a:schemeClr val="tx1"/>
                </a:solidFill>
              </a:rPr>
            </a:br>
            <a:endParaRPr lang="es-MX" sz="96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96499" y="4373848"/>
            <a:ext cx="3231498" cy="61856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MX" dirty="0"/>
              <a:t>7</a:t>
            </a:r>
            <a:r>
              <a:rPr lang="es-MX" dirty="0" smtClean="0"/>
              <a:t>th Grades</a:t>
            </a:r>
          </a:p>
          <a:p>
            <a:pPr algn="ctr"/>
            <a:r>
              <a:rPr lang="es-MX" dirty="0" err="1" smtClean="0"/>
              <a:t>April</a:t>
            </a:r>
            <a:r>
              <a:rPr lang="es-MX" dirty="0" smtClean="0"/>
              <a:t> 28th, 2020</a:t>
            </a:r>
          </a:p>
        </p:txBody>
      </p:sp>
      <p:pic>
        <p:nvPicPr>
          <p:cNvPr id="1026" name="Picture 2" descr="Instituto Inmaculada Concepción - Valdiv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89" y="682581"/>
            <a:ext cx="3167173" cy="10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8031" y="5079394"/>
            <a:ext cx="1048434" cy="11358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52911" y="6367257"/>
            <a:ext cx="410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Let</a:t>
            </a:r>
            <a:r>
              <a:rPr lang="es-MX" dirty="0" smtClean="0"/>
              <a:t> </a:t>
            </a:r>
            <a:r>
              <a:rPr lang="es-MX" dirty="0" err="1" smtClean="0"/>
              <a:t>love</a:t>
            </a:r>
            <a:r>
              <a:rPr lang="es-MX" dirty="0" smtClean="0"/>
              <a:t> be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motto</a:t>
            </a:r>
            <a:r>
              <a:rPr lang="es-MX" dirty="0" smtClean="0"/>
              <a:t> of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life</a:t>
            </a:r>
            <a:r>
              <a:rPr lang="es-MX" dirty="0" smtClean="0"/>
              <a:t> </a:t>
            </a:r>
            <a:r>
              <a:rPr lang="es-MX" dirty="0" err="1" smtClean="0"/>
              <a:t>M.P.v.M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064" y="4384457"/>
            <a:ext cx="1013032" cy="6753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21" y="4373848"/>
            <a:ext cx="1012709" cy="632943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37375" y="5184820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945780" y="5342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6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5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4454813"/>
              </p:ext>
            </p:extLst>
          </p:nvPr>
        </p:nvGraphicFramePr>
        <p:xfrm>
          <a:off x="221673" y="110836"/>
          <a:ext cx="11416145" cy="674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 descr="71 buy bought bought | Vocabulario en ingles, Compras, Vocabulari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339" y="1215019"/>
            <a:ext cx="681879" cy="51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12" y="898547"/>
            <a:ext cx="1013032" cy="6753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36" y="898547"/>
            <a:ext cx="1012709" cy="632943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03290" y="2042375"/>
            <a:ext cx="609600" cy="6096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75828" y="1753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6078" y="682579"/>
            <a:ext cx="6266645" cy="123022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err="1" smtClean="0"/>
              <a:t>Thank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time and </a:t>
            </a:r>
            <a:r>
              <a:rPr lang="es-MX" dirty="0" err="1" smtClean="0"/>
              <a:t>hard</a:t>
            </a:r>
            <a:r>
              <a:rPr lang="es-MX" dirty="0" smtClean="0"/>
              <a:t> </a:t>
            </a:r>
            <a:r>
              <a:rPr lang="es-MX" dirty="0" err="1" smtClean="0"/>
              <a:t>work</a:t>
            </a:r>
            <a:r>
              <a:rPr lang="es-MX" dirty="0" smtClean="0"/>
              <a:t>!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35" y="2286289"/>
            <a:ext cx="2481329" cy="3101661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5566" y="4077236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92743" y="4382036"/>
            <a:ext cx="609600" cy="60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27" y="3706681"/>
            <a:ext cx="1013032" cy="6753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66" y="3422544"/>
            <a:ext cx="1012709" cy="6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5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369" y="197433"/>
            <a:ext cx="7933386" cy="5185936"/>
          </a:xfrm>
        </p:spPr>
        <p:txBody>
          <a:bodyPr>
            <a:normAutofit fontScale="90000"/>
          </a:bodyPr>
          <a:lstStyle/>
          <a:p>
            <a:pPr lvl="0"/>
            <a:r>
              <a:rPr lang="es-MX" sz="2700" b="1" dirty="0" err="1">
                <a:latin typeface="Bahnschrift" panose="020B0502040204020203" pitchFamily="34" charset="0"/>
              </a:rPr>
              <a:t>If</a:t>
            </a:r>
            <a:r>
              <a:rPr lang="es-MX" sz="2700" b="1" dirty="0">
                <a:latin typeface="Bahnschrift" panose="020B0502040204020203" pitchFamily="34" charset="0"/>
              </a:rPr>
              <a:t> in </a:t>
            </a:r>
            <a:r>
              <a:rPr lang="es-MX" sz="2700" b="1" dirty="0" err="1">
                <a:latin typeface="Bahnschrift" panose="020B0502040204020203" pitchFamily="34" charset="0"/>
              </a:rPr>
              <a:t>this</a:t>
            </a:r>
            <a:r>
              <a:rPr lang="es-MX" sz="2700" b="1" dirty="0">
                <a:latin typeface="Bahnschrift" panose="020B0502040204020203" pitchFamily="34" charset="0"/>
              </a:rPr>
              <a:t> PPT </a:t>
            </a:r>
            <a:r>
              <a:rPr lang="es-MX" sz="2700" b="1" dirty="0" err="1">
                <a:latin typeface="Bahnschrift" panose="020B0502040204020203" pitchFamily="34" charset="0"/>
              </a:rPr>
              <a:t>you</a:t>
            </a:r>
            <a:r>
              <a:rPr lang="es-MX" sz="2700" b="1" dirty="0">
                <a:latin typeface="Bahnschrift" panose="020B0502040204020203" pitchFamily="34" charset="0"/>
              </a:rPr>
              <a:t> </a:t>
            </a:r>
            <a:r>
              <a:rPr lang="es-MX" sz="2700" b="1" dirty="0" err="1">
                <a:latin typeface="Bahnschrift" panose="020B0502040204020203" pitchFamily="34" charset="0"/>
              </a:rPr>
              <a:t>have</a:t>
            </a:r>
            <a:r>
              <a:rPr lang="es-MX" sz="2700" b="1" dirty="0">
                <a:latin typeface="Bahnschrift" panose="020B0502040204020203" pitchFamily="34" charset="0"/>
              </a:rPr>
              <a:t> </a:t>
            </a:r>
            <a:r>
              <a:rPr lang="es-MX" sz="2700" b="1" dirty="0" err="1">
                <a:latin typeface="Bahnschrift" panose="020B0502040204020203" pitchFamily="34" charset="0"/>
              </a:rPr>
              <a:t>any</a:t>
            </a:r>
            <a:r>
              <a:rPr lang="es-MX" sz="2700" b="1" dirty="0">
                <a:latin typeface="Bahnschrift" panose="020B0502040204020203" pitchFamily="34" charset="0"/>
              </a:rPr>
              <a:t> </a:t>
            </a:r>
            <a:r>
              <a:rPr lang="es-MX" sz="2700" b="1" dirty="0" err="1">
                <a:latin typeface="Bahnschrift" panose="020B0502040204020203" pitchFamily="34" charset="0"/>
              </a:rPr>
              <a:t>question</a:t>
            </a:r>
            <a:r>
              <a:rPr lang="es-MX" sz="2700" b="1" dirty="0">
                <a:latin typeface="Bahnschrift" panose="020B0502040204020203" pitchFamily="34" charset="0"/>
              </a:rPr>
              <a:t> </a:t>
            </a:r>
            <a:r>
              <a:rPr lang="es-MX" sz="2700" b="1" dirty="0" err="1">
                <a:latin typeface="Bahnschrift" panose="020B0502040204020203" pitchFamily="34" charset="0"/>
              </a:rPr>
              <a:t>or</a:t>
            </a:r>
            <a:r>
              <a:rPr lang="es-MX" sz="2700" b="1" dirty="0">
                <a:latin typeface="Bahnschrift" panose="020B0502040204020203" pitchFamily="34" charset="0"/>
              </a:rPr>
              <a:t> </a:t>
            </a:r>
            <a:r>
              <a:rPr lang="es-MX" sz="2700" b="1" dirty="0" err="1">
                <a:latin typeface="Bahnschrift" panose="020B0502040204020203" pitchFamily="34" charset="0"/>
              </a:rPr>
              <a:t>suggestion</a:t>
            </a:r>
            <a:r>
              <a:rPr lang="es-MX" sz="2700" b="1" dirty="0">
                <a:latin typeface="Bahnschrift" panose="020B0502040204020203" pitchFamily="34" charset="0"/>
              </a:rPr>
              <a:t> </a:t>
            </a:r>
            <a:r>
              <a:rPr lang="es-MX" sz="2700" b="1" dirty="0" err="1">
                <a:latin typeface="Bahnschrift" panose="020B0502040204020203" pitchFamily="34" charset="0"/>
              </a:rPr>
              <a:t>please</a:t>
            </a:r>
            <a:r>
              <a:rPr lang="es-MX" sz="2700" b="1" dirty="0">
                <a:latin typeface="Bahnschrift" panose="020B0502040204020203" pitchFamily="34" charset="0"/>
              </a:rPr>
              <a:t> </a:t>
            </a:r>
            <a:r>
              <a:rPr lang="en-US" sz="2700" b="1" dirty="0">
                <a:latin typeface="Bahnschrift" panose="020B0502040204020203" pitchFamily="34" charset="0"/>
              </a:rPr>
              <a:t>feel free to ask questions at: </a:t>
            </a:r>
            <a:r>
              <a:rPr lang="en-US" sz="2700" b="1" dirty="0">
                <a:latin typeface="Bahnschrift" panose="020B0502040204020203" pitchFamily="34" charset="0"/>
                <a:hlinkClick r:id="rId6"/>
              </a:rPr>
              <a:t>miss.eckhardt@hotmail.com</a:t>
            </a:r>
            <a:r>
              <a:rPr lang="en-US" sz="2700" b="1" dirty="0">
                <a:latin typeface="Bahnschrift" panose="020B0502040204020203" pitchFamily="34" charset="0"/>
              </a:rPr>
              <a:t> or </a:t>
            </a:r>
            <a:r>
              <a:rPr lang="en-US" sz="2700" b="1" dirty="0">
                <a:latin typeface="Bahnschrift" panose="020B0502040204020203" pitchFamily="34" charset="0"/>
                <a:hlinkClick r:id="rId7"/>
              </a:rPr>
              <a:t>ximealevera@gmail.com</a:t>
            </a:r>
            <a:r>
              <a:rPr lang="es-MX" sz="2700" b="1" dirty="0">
                <a:latin typeface="Bahnschrift" panose="020B0502040204020203" pitchFamily="34" charset="0"/>
              </a:rPr>
              <a:t/>
            </a:r>
            <a:br>
              <a:rPr lang="es-MX" sz="2700" b="1" dirty="0">
                <a:latin typeface="Bahnschrift" panose="020B0502040204020203" pitchFamily="34" charset="0"/>
              </a:rPr>
            </a:br>
            <a:r>
              <a:rPr lang="en-US" sz="2700" b="1" dirty="0">
                <a:latin typeface="Bahnschrift" panose="020B0502040204020203" pitchFamily="34" charset="0"/>
              </a:rPr>
              <a:t>We will answer your questions from Monday to Friday (08:00 – 16:00 </a:t>
            </a:r>
            <a:r>
              <a:rPr lang="en-US" sz="2700" b="1" dirty="0" err="1">
                <a:latin typeface="Bahnschrift" panose="020B0502040204020203" pitchFamily="34" charset="0"/>
              </a:rPr>
              <a:t>hrs</a:t>
            </a:r>
            <a:r>
              <a:rPr lang="en-US" sz="2700" b="1" dirty="0">
                <a:latin typeface="Bahnschrift" panose="020B0502040204020203" pitchFamily="34" charset="0"/>
              </a:rPr>
              <a:t>).</a:t>
            </a:r>
            <a:r>
              <a:rPr lang="es-MX" sz="2700" b="1" dirty="0">
                <a:latin typeface="Bahnschrift" panose="020B0502040204020203" pitchFamily="34" charset="0"/>
              </a:rPr>
              <a:t/>
            </a:r>
            <a:br>
              <a:rPr lang="es-MX" sz="2700" b="1" dirty="0">
                <a:latin typeface="Bahnschrift" panose="020B0502040204020203" pitchFamily="34" charset="0"/>
              </a:rPr>
            </a:br>
            <a:r>
              <a:rPr lang="es-MX" sz="2700" b="1" dirty="0">
                <a:latin typeface="Bahnschrift" panose="020B0502040204020203" pitchFamily="34" charset="0"/>
              </a:rPr>
              <a:t/>
            </a:r>
            <a:br>
              <a:rPr lang="es-MX" sz="2700" b="1" dirty="0">
                <a:latin typeface="Bahnschrift" panose="020B0502040204020203" pitchFamily="34" charset="0"/>
              </a:rPr>
            </a:br>
            <a:r>
              <a:rPr lang="es-MX" sz="2700" b="1" dirty="0" err="1">
                <a:latin typeface="Bahnschrift" panose="020B0502040204020203" pitchFamily="34" charset="0"/>
              </a:rPr>
              <a:t>This</a:t>
            </a:r>
            <a:r>
              <a:rPr lang="es-MX" sz="2700" b="1" dirty="0">
                <a:latin typeface="Bahnschrift" panose="020B0502040204020203" pitchFamily="34" charset="0"/>
              </a:rPr>
              <a:t> time </a:t>
            </a:r>
            <a:r>
              <a:rPr lang="es-MX" sz="2700" b="1" dirty="0" err="1">
                <a:latin typeface="Bahnschrift" panose="020B0502040204020203" pitchFamily="34" charset="0"/>
              </a:rPr>
              <a:t>check</a:t>
            </a:r>
            <a:r>
              <a:rPr lang="es-MX" sz="2700" b="1" dirty="0">
                <a:latin typeface="Bahnschrift" panose="020B0502040204020203" pitchFamily="34" charset="0"/>
              </a:rPr>
              <a:t> </a:t>
            </a:r>
            <a:r>
              <a:rPr lang="es-MX" sz="2700" b="1" dirty="0" err="1">
                <a:latin typeface="Bahnschrift" panose="020B0502040204020203" pitchFamily="34" charset="0"/>
              </a:rPr>
              <a:t>your</a:t>
            </a:r>
            <a:r>
              <a:rPr lang="es-MX" sz="2700" b="1" dirty="0">
                <a:latin typeface="Bahnschrift" panose="020B0502040204020203" pitchFamily="34" charset="0"/>
              </a:rPr>
              <a:t> new </a:t>
            </a:r>
            <a:r>
              <a:rPr lang="es-MX" sz="2700" b="1" dirty="0" err="1">
                <a:latin typeface="Bahnschrift" panose="020B0502040204020203" pitchFamily="34" charset="0"/>
              </a:rPr>
              <a:t>vocabulary</a:t>
            </a:r>
            <a:r>
              <a:rPr lang="es-MX" sz="2700" b="1" dirty="0">
                <a:latin typeface="Bahnschrift" panose="020B0502040204020203" pitchFamily="34" charset="0"/>
              </a:rPr>
              <a:t> in </a:t>
            </a:r>
            <a:r>
              <a:rPr lang="es-MX" sz="2700" b="1" dirty="0" err="1">
                <a:latin typeface="Bahnschrift" panose="020B0502040204020203" pitchFamily="34" charset="0"/>
              </a:rPr>
              <a:t>this</a:t>
            </a:r>
            <a:r>
              <a:rPr lang="es-MX" sz="2700" b="1" dirty="0">
                <a:latin typeface="Bahnschrift" panose="020B0502040204020203" pitchFamily="34" charset="0"/>
              </a:rPr>
              <a:t> online </a:t>
            </a:r>
            <a:r>
              <a:rPr lang="es-MX" sz="2700" b="1" dirty="0" err="1">
                <a:latin typeface="Bahnschrift" panose="020B0502040204020203" pitchFamily="34" charset="0"/>
              </a:rPr>
              <a:t>dictionary</a:t>
            </a:r>
            <a:r>
              <a:rPr lang="es-MX" sz="2700" b="1" dirty="0">
                <a:latin typeface="Bahnschrift" panose="020B0502040204020203" pitchFamily="34" charset="0"/>
              </a:rPr>
              <a:t>:</a:t>
            </a:r>
            <a:br>
              <a:rPr lang="es-MX" sz="2700" b="1" dirty="0">
                <a:latin typeface="Bahnschrift" panose="020B0502040204020203" pitchFamily="34" charset="0"/>
              </a:rPr>
            </a:br>
            <a:r>
              <a:rPr lang="es-MX" sz="2700" b="1" dirty="0">
                <a:latin typeface="Bahnschrift" panose="020B0502040204020203" pitchFamily="34" charset="0"/>
                <a:hlinkClick r:id="rId8"/>
              </a:rPr>
              <a:t>https://</a:t>
            </a:r>
            <a:r>
              <a:rPr lang="es-MX" sz="2700" b="1" dirty="0" smtClean="0">
                <a:latin typeface="Bahnschrift" panose="020B0502040204020203" pitchFamily="34" charset="0"/>
                <a:hlinkClick r:id="rId8"/>
              </a:rPr>
              <a:t>dictionary.cambridge.org/dictionary/english-spanish/table</a:t>
            </a:r>
            <a:r>
              <a:rPr lang="es-MX" sz="2700" b="1" dirty="0" smtClean="0">
                <a:latin typeface="Bahnschrift" panose="020B0502040204020203" pitchFamily="34" charset="0"/>
              </a:rPr>
              <a:t/>
            </a:r>
            <a:br>
              <a:rPr lang="es-MX" sz="2700" b="1" dirty="0" smtClean="0">
                <a:latin typeface="Bahnschrift" panose="020B0502040204020203" pitchFamily="34" charset="0"/>
              </a:rPr>
            </a:br>
            <a:r>
              <a:rPr lang="es-MX" sz="2700" b="1" dirty="0">
                <a:latin typeface="Bahnschrift" panose="020B0502040204020203" pitchFamily="34" charset="0"/>
              </a:rPr>
              <a:t/>
            </a:r>
            <a:br>
              <a:rPr lang="es-MX" sz="2700" b="1" dirty="0">
                <a:latin typeface="Bahnschrift" panose="020B0502040204020203" pitchFamily="34" charset="0"/>
              </a:rPr>
            </a:br>
            <a:r>
              <a:rPr lang="en-US" sz="2700" b="1" dirty="0" smtClean="0">
                <a:latin typeface="Bahnschrift" panose="020B0502040204020203" pitchFamily="34" charset="0"/>
              </a:rPr>
              <a:t>Read </a:t>
            </a:r>
            <a:r>
              <a:rPr lang="en-US" sz="2700" b="1" dirty="0">
                <a:latin typeface="Bahnschrift" panose="020B0502040204020203" pitchFamily="34" charset="0"/>
              </a:rPr>
              <a:t>the visual explanation and examples carefully.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>
                <a:latin typeface="Bahnschrift" panose="020B0502040204020203" pitchFamily="34" charset="0"/>
              </a:rPr>
              <a:t/>
            </a:r>
            <a:br>
              <a:rPr lang="es-MX" b="1" dirty="0" smtClean="0">
                <a:latin typeface="Bahnschrift" panose="020B0502040204020203" pitchFamily="34" charset="0"/>
              </a:rPr>
            </a:br>
            <a:endParaRPr lang="es-MX" b="1" dirty="0">
              <a:latin typeface="Bahnschrift" panose="020B0502040204020203" pitchFamily="34" charset="0"/>
            </a:endParaRPr>
          </a:p>
        </p:txBody>
      </p:sp>
      <p:pic>
        <p:nvPicPr>
          <p:cNvPr id="2050" name="Picture 2" descr="Resultado de imagen para doub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45" y="197433"/>
            <a:ext cx="2735955" cy="12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6646" y="2511533"/>
            <a:ext cx="2735955" cy="11525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108" y="4921589"/>
            <a:ext cx="1013032" cy="6753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74" y="4881159"/>
            <a:ext cx="1012709" cy="63294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67728" y="5712853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29822" y="5712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1097280" y="656144"/>
            <a:ext cx="10058400" cy="794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b="1" dirty="0" smtClean="0"/>
              <a:t>1. </a:t>
            </a:r>
            <a:r>
              <a:rPr lang="es-MX" b="1" dirty="0" err="1" smtClean="0"/>
              <a:t>Objective</a:t>
            </a:r>
            <a:r>
              <a:rPr lang="es-MX" b="1" dirty="0" smtClean="0"/>
              <a:t>: </a:t>
            </a:r>
            <a:r>
              <a:rPr lang="es-MX" dirty="0" err="1" smtClean="0"/>
              <a:t>Infer</a:t>
            </a:r>
            <a:r>
              <a:rPr lang="es-MX" dirty="0" smtClean="0"/>
              <a:t> </a:t>
            </a:r>
            <a:r>
              <a:rPr lang="es-MX" dirty="0" err="1" smtClean="0"/>
              <a:t>information</a:t>
            </a:r>
            <a:r>
              <a:rPr lang="es-MX" dirty="0" smtClean="0"/>
              <a:t> </a:t>
            </a:r>
            <a:r>
              <a:rPr lang="es-MX" dirty="0" err="1" smtClean="0"/>
              <a:t>related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conversation</a:t>
            </a:r>
            <a:r>
              <a:rPr lang="es-MX" dirty="0" smtClean="0"/>
              <a:t> “Shopping” and  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exercises</a:t>
            </a:r>
            <a:r>
              <a:rPr lang="es-MX" dirty="0" smtClean="0"/>
              <a:t> </a:t>
            </a:r>
            <a:r>
              <a:rPr lang="es-MX" dirty="0" err="1" smtClean="0"/>
              <a:t>given</a:t>
            </a:r>
            <a:r>
              <a:rPr lang="es-MX" dirty="0" smtClean="0"/>
              <a:t> </a:t>
            </a:r>
            <a:r>
              <a:rPr lang="es-MX" dirty="0" err="1" smtClean="0"/>
              <a:t>below</a:t>
            </a:r>
            <a:r>
              <a:rPr lang="es-MX" dirty="0" smtClean="0"/>
              <a:t>. </a:t>
            </a:r>
            <a:r>
              <a:rPr lang="es-MX" dirty="0" err="1" smtClean="0"/>
              <a:t>Work</a:t>
            </a:r>
            <a:r>
              <a:rPr lang="es-MX" dirty="0" smtClean="0"/>
              <a:t> </a:t>
            </a:r>
            <a:r>
              <a:rPr lang="es-MX" dirty="0" err="1" smtClean="0"/>
              <a:t>being</a:t>
            </a:r>
            <a:r>
              <a:rPr lang="es-MX" dirty="0" smtClean="0"/>
              <a:t> </a:t>
            </a:r>
            <a:r>
              <a:rPr lang="es-MX" dirty="0" err="1" smtClean="0"/>
              <a:t>committed</a:t>
            </a:r>
            <a:r>
              <a:rPr lang="es-MX" dirty="0" smtClean="0"/>
              <a:t>.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43594"/>
              </p:ext>
            </p:extLst>
          </p:nvPr>
        </p:nvGraphicFramePr>
        <p:xfrm>
          <a:off x="1748665" y="2952964"/>
          <a:ext cx="8128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283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Capacity: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Skills</a:t>
                      </a:r>
                      <a:r>
                        <a:rPr lang="en-US" dirty="0" smtClean="0"/>
                        <a:t>: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Contents</a:t>
                      </a:r>
                      <a:r>
                        <a:rPr lang="en-US" dirty="0" smtClean="0"/>
                        <a:t>: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Value</a:t>
                      </a:r>
                      <a:r>
                        <a:rPr lang="en-US" dirty="0" smtClean="0"/>
                        <a:t>: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Attitude:</a:t>
                      </a:r>
                      <a:r>
                        <a:rPr lang="en-US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Logical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Reasoning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Infer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“</a:t>
                      </a:r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  <a:r>
                        <a:rPr lang="es-MX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opinions</a:t>
                      </a:r>
                      <a:r>
                        <a:rPr lang="es-MX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Faith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Committed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334" y="4975005"/>
            <a:ext cx="1013032" cy="6753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64" y="4995668"/>
            <a:ext cx="1012709" cy="63294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10118" y="5650360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11673" y="5653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6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908679"/>
            <a:ext cx="10058400" cy="1450757"/>
          </a:xfrm>
        </p:spPr>
        <p:txBody>
          <a:bodyPr/>
          <a:lstStyle/>
          <a:p>
            <a:r>
              <a:rPr lang="es-MX" b="1" dirty="0" smtClean="0"/>
              <a:t>Shopping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6824" y="2541193"/>
            <a:ext cx="10058400" cy="4023360"/>
          </a:xfrm>
        </p:spPr>
        <p:txBody>
          <a:bodyPr>
            <a:normAutofit/>
          </a:bodyPr>
          <a:lstStyle/>
          <a:p>
            <a:r>
              <a:rPr lang="en-US" b="1" dirty="0"/>
              <a:t>George</a:t>
            </a:r>
            <a:r>
              <a:rPr lang="en-US" dirty="0"/>
              <a:t>: I’m going out. Do you want anything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b="1" dirty="0"/>
              <a:t>Sally</a:t>
            </a:r>
            <a:r>
              <a:rPr lang="en-US" dirty="0"/>
              <a:t>: Could you buy some stuff from the shop</a:t>
            </a:r>
            <a:r>
              <a:rPr lang="en-US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b="1" dirty="0"/>
              <a:t>George</a:t>
            </a:r>
            <a:r>
              <a:rPr lang="en-US" dirty="0"/>
              <a:t>: All right. What do you want? </a:t>
            </a:r>
            <a:endParaRPr lang="en-US" dirty="0" smtClean="0"/>
          </a:p>
          <a:p>
            <a:r>
              <a:rPr lang="en-US" b="1" dirty="0" smtClean="0"/>
              <a:t>Sally</a:t>
            </a:r>
            <a:r>
              <a:rPr lang="en-US" dirty="0"/>
              <a:t>: Well, we haven’t got much milk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/>
              <a:t>George</a:t>
            </a:r>
            <a:r>
              <a:rPr lang="en-US" dirty="0"/>
              <a:t>: How much milk do you want? </a:t>
            </a:r>
            <a:endParaRPr lang="en-US" dirty="0" smtClean="0"/>
          </a:p>
          <a:p>
            <a:r>
              <a:rPr lang="en-US" b="1" dirty="0" smtClean="0"/>
              <a:t>Sally</a:t>
            </a:r>
            <a:r>
              <a:rPr lang="en-US" dirty="0"/>
              <a:t>: We need two bottles of milk. </a:t>
            </a:r>
            <a:endParaRPr lang="en-US" dirty="0" smtClean="0"/>
          </a:p>
          <a:p>
            <a:r>
              <a:rPr lang="en-US" b="1" dirty="0" smtClean="0"/>
              <a:t>George</a:t>
            </a:r>
            <a:r>
              <a:rPr lang="en-US" dirty="0"/>
              <a:t>: How about strawberry jam? Have we got any jam</a:t>
            </a:r>
            <a:r>
              <a:rPr lang="en-US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b="1" dirty="0"/>
              <a:t>Sally</a:t>
            </a:r>
            <a:r>
              <a:rPr lang="en-US" dirty="0"/>
              <a:t>: Oh yes, there isn’t any jam left. </a:t>
            </a:r>
            <a:r>
              <a:rPr lang="en-US" dirty="0" smtClean="0"/>
              <a:t>We </a:t>
            </a:r>
            <a:r>
              <a:rPr lang="en-US" dirty="0"/>
              <a:t>need a jar of strawberry jam. And also we’ve finished the butter. We need some butter.</a:t>
            </a:r>
            <a:endParaRPr lang="es-MX" dirty="0"/>
          </a:p>
        </p:txBody>
      </p:sp>
      <p:pic>
        <p:nvPicPr>
          <p:cNvPr id="5122" name="Picture 2" descr="My Shopping List Notebook: Plan your Shopping Trips with this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634057"/>
            <a:ext cx="2639139" cy="39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68" y="178229"/>
            <a:ext cx="1013032" cy="6753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98" y="198892"/>
            <a:ext cx="1012709" cy="63294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91352" y="1024457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00284" y="1036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07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1079" y="542634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George</a:t>
            </a:r>
            <a:r>
              <a:rPr lang="en-US" dirty="0"/>
              <a:t>: OK. I think I‘ve finished the last beer. I’ll buy 5 or 6 bottles of beer. </a:t>
            </a:r>
            <a:endParaRPr lang="en-US" dirty="0" smtClean="0"/>
          </a:p>
          <a:p>
            <a:r>
              <a:rPr lang="en-US" b="1" dirty="0" smtClean="0"/>
              <a:t>Sally</a:t>
            </a:r>
            <a:r>
              <a:rPr lang="en-US" dirty="0"/>
              <a:t>: OK. There is a little oil left. Please, buy a bottle of oil. </a:t>
            </a:r>
            <a:endParaRPr lang="en-US" dirty="0" smtClean="0"/>
          </a:p>
          <a:p>
            <a:r>
              <a:rPr lang="en-US" b="1" dirty="0" smtClean="0"/>
              <a:t>George</a:t>
            </a:r>
            <a:r>
              <a:rPr lang="en-US" dirty="0"/>
              <a:t>: No problem. Do you want to eat fish at dinner? </a:t>
            </a:r>
            <a:endParaRPr lang="en-US" dirty="0" smtClean="0"/>
          </a:p>
          <a:p>
            <a:r>
              <a:rPr lang="en-US" b="1" dirty="0" smtClean="0"/>
              <a:t>Sally</a:t>
            </a:r>
            <a:r>
              <a:rPr lang="en-US" dirty="0"/>
              <a:t>: Ah, yes. I want you to buy four tins of fish, and also some bread. There isn’t much bread left. </a:t>
            </a:r>
            <a:endParaRPr lang="en-US" dirty="0" smtClean="0"/>
          </a:p>
          <a:p>
            <a:r>
              <a:rPr lang="en-US" b="1" dirty="0" smtClean="0"/>
              <a:t>George</a:t>
            </a:r>
            <a:r>
              <a:rPr lang="en-US" dirty="0"/>
              <a:t>: How many loaves of bread do you want? </a:t>
            </a:r>
            <a:endParaRPr lang="en-US" dirty="0" smtClean="0"/>
          </a:p>
          <a:p>
            <a:r>
              <a:rPr lang="en-US" b="1" dirty="0" smtClean="0"/>
              <a:t>Sally</a:t>
            </a:r>
            <a:r>
              <a:rPr lang="en-US" dirty="0"/>
              <a:t>: A loaf of brown bread is enough. Would you like some coffee after dinner? </a:t>
            </a:r>
            <a:endParaRPr lang="en-US" dirty="0" smtClean="0"/>
          </a:p>
          <a:p>
            <a:r>
              <a:rPr lang="en-US" b="1" dirty="0" smtClean="0"/>
              <a:t>George</a:t>
            </a:r>
            <a:r>
              <a:rPr lang="en-US" dirty="0"/>
              <a:t>: Of course.</a:t>
            </a:r>
            <a:endParaRPr lang="es-MX" dirty="0"/>
          </a:p>
        </p:txBody>
      </p:sp>
      <p:pic>
        <p:nvPicPr>
          <p:cNvPr id="7170" name="Picture 2" descr="20 cosas que los hombres odian de las mujeres en secreto. | Grup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67" y="3863663"/>
            <a:ext cx="3904872" cy="244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2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Sally</a:t>
            </a:r>
            <a:r>
              <a:rPr lang="en-US" dirty="0"/>
              <a:t>: Then, buy us a bag of coffee. At last, we only have few packets of pasta. Could you buy some more pasta? You know we eat pasta almost every day. </a:t>
            </a:r>
            <a:endParaRPr lang="en-US" dirty="0" smtClean="0"/>
          </a:p>
          <a:p>
            <a:r>
              <a:rPr lang="en-US" b="1" dirty="0" smtClean="0"/>
              <a:t>George</a:t>
            </a:r>
            <a:r>
              <a:rPr lang="en-US" dirty="0"/>
              <a:t>: Ok, no problem. </a:t>
            </a:r>
            <a:endParaRPr lang="en-US" dirty="0" smtClean="0"/>
          </a:p>
          <a:p>
            <a:r>
              <a:rPr lang="en-US" b="1" dirty="0" smtClean="0"/>
              <a:t>Sally</a:t>
            </a:r>
            <a:r>
              <a:rPr lang="en-US" dirty="0"/>
              <a:t>: One more thing. Don’t buy any almonds. We have got a lot of almonds. </a:t>
            </a:r>
            <a:endParaRPr lang="en-US" dirty="0" smtClean="0"/>
          </a:p>
          <a:p>
            <a:r>
              <a:rPr lang="en-US" b="1" dirty="0" smtClean="0"/>
              <a:t>George</a:t>
            </a:r>
            <a:r>
              <a:rPr lang="en-US" dirty="0"/>
              <a:t>: All right!</a:t>
            </a:r>
            <a:endParaRPr lang="es-MX" dirty="0"/>
          </a:p>
        </p:txBody>
      </p:sp>
      <p:pic>
        <p:nvPicPr>
          <p:cNvPr id="6146" name="Picture 2" descr="How to Save Money When Grocery Shopping on a Budget | Spend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788" y="3857414"/>
            <a:ext cx="3392040" cy="2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03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According to the conversation: Are </a:t>
            </a:r>
            <a:r>
              <a:rPr lang="en-US" dirty="0"/>
              <a:t>they true or false?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There isn’t any butter. ______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Sally and George have got a little beer. ______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George is going to buy a lot of fish._____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There is some bread. ______ 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. They don’t need any coffee. ______ 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dirty="0"/>
              <a:t>. There is little pasta for them. ______</a:t>
            </a:r>
            <a:endParaRPr lang="es-MX" dirty="0"/>
          </a:p>
        </p:txBody>
      </p:sp>
      <p:pic>
        <p:nvPicPr>
          <p:cNvPr id="4098" name="Picture 2" descr="Food shopping tips | Eat For Heal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319463"/>
            <a:ext cx="3924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97994" y="5217571"/>
            <a:ext cx="609600" cy="60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48" y="1845734"/>
            <a:ext cx="1013032" cy="6753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1" y="5236151"/>
            <a:ext cx="1012709" cy="632943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1754" y="273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81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Read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dialogue </a:t>
            </a:r>
            <a:r>
              <a:rPr lang="es-MX" dirty="0" err="1" smtClean="0"/>
              <a:t>again</a:t>
            </a:r>
            <a:r>
              <a:rPr lang="es-MX" dirty="0" smtClean="0"/>
              <a:t> and </a:t>
            </a:r>
            <a:r>
              <a:rPr lang="es-MX" dirty="0" err="1" smtClean="0"/>
              <a:t>draw</a:t>
            </a:r>
            <a:r>
              <a:rPr lang="es-MX" dirty="0" smtClean="0"/>
              <a:t> </a:t>
            </a:r>
            <a:r>
              <a:rPr lang="es-MX" dirty="0" err="1" smtClean="0"/>
              <a:t>some</a:t>
            </a:r>
            <a:r>
              <a:rPr lang="es-MX" dirty="0" smtClean="0"/>
              <a:t> </a:t>
            </a:r>
            <a:r>
              <a:rPr lang="es-MX" dirty="0" err="1" smtClean="0"/>
              <a:t>examples</a:t>
            </a:r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009849"/>
              </p:ext>
            </p:extLst>
          </p:nvPr>
        </p:nvGraphicFramePr>
        <p:xfrm>
          <a:off x="1097280" y="1884637"/>
          <a:ext cx="10058400" cy="3743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943" y="5650360"/>
            <a:ext cx="1013032" cy="6753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650360"/>
            <a:ext cx="1012709" cy="63294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07087" y="5650360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76834" y="5710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20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307" y="0"/>
            <a:ext cx="10924836" cy="901521"/>
          </a:xfrm>
        </p:spPr>
        <p:txBody>
          <a:bodyPr/>
          <a:lstStyle/>
          <a:p>
            <a:r>
              <a:rPr lang="es-MX" dirty="0" smtClean="0"/>
              <a:t>CHECK YOUR NEW VOCABULARY!</a:t>
            </a:r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81127176"/>
              </p:ext>
            </p:extLst>
          </p:nvPr>
        </p:nvGraphicFramePr>
        <p:xfrm>
          <a:off x="1113906" y="900546"/>
          <a:ext cx="9137535" cy="584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Imágenes, fotos de stock y vectores sobre Glass Jug Milk ..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3"/>
          <a:stretch/>
        </p:blipFill>
        <p:spPr bwMode="auto">
          <a:xfrm>
            <a:off x="4930323" y="1701963"/>
            <a:ext cx="1059068" cy="7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837" y="4965879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47290" y="4965879"/>
            <a:ext cx="609600" cy="609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74" y="4268775"/>
            <a:ext cx="1013032" cy="6753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03" y="4311187"/>
            <a:ext cx="1012709" cy="6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61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994</TotalTime>
  <Words>483</Words>
  <Application>Microsoft Office PowerPoint</Application>
  <PresentationFormat>Panorámica</PresentationFormat>
  <Paragraphs>57</Paragraphs>
  <Slides>11</Slides>
  <Notes>0</Notes>
  <HiddenSlides>0</HiddenSlides>
  <MMClips>18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Bahnschrift</vt:lpstr>
      <vt:lpstr>Calibri</vt:lpstr>
      <vt:lpstr>Calibri Light</vt:lpstr>
      <vt:lpstr>Retrospección</vt:lpstr>
      <vt:lpstr> ENGLISH DEPARTMENT Miss Carol Eckhardt I.- Miss Ximena Vera.- </vt:lpstr>
      <vt:lpstr>If in this PPT you have any question or suggestion please feel free to ask questions at: miss.eckhardt@hotmail.com or ximealevera@gmail.com We will answer your questions from Monday to Friday (08:00 – 16:00 hrs).  This time check your new vocabulary in this online dictionary: https://dictionary.cambridge.org/dictionary/english-spanish/table  Read the visual explanation and examples carefully.  </vt:lpstr>
      <vt:lpstr>   </vt:lpstr>
      <vt:lpstr>Shopping</vt:lpstr>
      <vt:lpstr>Presentación de PowerPoint</vt:lpstr>
      <vt:lpstr>Presentación de PowerPoint</vt:lpstr>
      <vt:lpstr>According to the conversation: Are they true or false? </vt:lpstr>
      <vt:lpstr>Read the dialogue again and draw some examples </vt:lpstr>
      <vt:lpstr>CHECK YOUR NEW VOCABULARY!</vt:lpstr>
      <vt:lpstr>Presentación de PowerPoint</vt:lpstr>
      <vt:lpstr>Thank you for your time and hard work!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ENGLISH DEPARTMENT Miss Carol Eckhardt I.- </dc:title>
  <dc:creator>Carol Eckhardt</dc:creator>
  <cp:lastModifiedBy>Carol Eckhardt</cp:lastModifiedBy>
  <cp:revision>84</cp:revision>
  <dcterms:created xsi:type="dcterms:W3CDTF">2020-03-23T14:39:54Z</dcterms:created>
  <dcterms:modified xsi:type="dcterms:W3CDTF">2020-04-29T04:25:19Z</dcterms:modified>
</cp:coreProperties>
</file>