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9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4T20:55:29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4T20:55:29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B0695F5-8B7E-D984-6D87-26762BFAD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6C5FF51-7167-44D7-E8C0-07EBA1412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2C6C530-80B2-5CE6-39A8-C846F935E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832E8FC-D8FB-3C4E-0518-DFFE74EF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57C5AE3-E9FD-62BA-1D3C-B2098315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10193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16DF227-8E17-1A95-2AD1-A6B6B2314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EFE2638-2DE7-91AB-9AD5-A5C586B79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1551613-53CE-A06B-4FF3-837678C1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F290520-51B5-872D-6C05-8F3C778B1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4D4E297-D334-EFA0-F023-55AD79B9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75581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93BE355-1AAD-5002-1886-6C9885F69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4422608-39F9-C530-1B22-B56EFC5DA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6C7A087-5DE4-50D2-B289-C5A8E9CC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AAEFF5A-5A5B-DC61-5DCF-6DE98727B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184928B-ED29-5E98-18AD-9AD0B8695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07791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9CBA8C-D8C4-98D3-DCDC-C2755E8C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56B6111-82A9-3B41-FBFD-195758BEA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C40BD33-A7BB-5B08-D7B1-A5393E03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0247BC4-D550-48AA-3868-6BDE3FC9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75A5AA1-F17C-E631-35FF-674FD8813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95425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29C65DC-2013-686F-348F-AF3DF0C5D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5DC7E6B-FE45-EBD1-A8A2-D00FF00E8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FEFBACA-8425-3E94-6BA0-0922761C1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E856430-CE88-FC00-2A6B-F36DD37E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CF3ECA3-50C7-0B42-8387-C1413D23B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2354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095757-33B9-7128-DC47-700498C9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5098520-786E-0292-6B73-5E46AB880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B7EB056-0EE5-7585-175C-5BCAC4769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A699463-DB3A-ACE8-EE9A-13814CB83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C318EC4-F9AE-2421-1579-15DF5B055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0906640-B5FD-0508-7AC6-7032191F0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47070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74B3D7-C258-A530-96E3-E95A2B390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28A98FA-E601-46EF-026F-0B6AF6E93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5799DED-8C79-C6EC-05C1-160354333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823D6501-5182-32A5-8E30-C589DA7D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40882E20-96F7-7A72-9731-4B57C3D7F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1F9810CE-126D-3E55-67BF-298B38137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D91AB3C4-8DD5-0721-D4B6-4C49DCF6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43D69DE9-7E4B-B0C3-3300-BE6CDD65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08056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53154F-2D67-77DB-B0A9-EB7460F80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C375FFBE-6350-74DA-1645-9696576C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FAEB63C-73D0-EA9E-BF09-D9264216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85D5A3F4-3AC1-0CC1-5FA3-3502DC02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64565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C2B8EA4-72E8-B37F-D66C-338FE4DD7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3C860268-2988-6EA9-1878-8809BDFA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B2C5F4B-C116-2542-2AB1-A54204E6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06077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DA6F29C-69B0-6F01-86F9-7CD63EFE6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E2320F8-88BB-36EA-2769-D8B9FD7C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FDFACF77-A36B-9497-2E25-73E053B78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4C96781-6F10-E142-8FA2-55657B89E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EE96BD7C-EC76-F32E-379E-AE60E9D3F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FFD4BCB7-D55F-C4A6-8F77-F96CDB94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31392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751BEE3-777D-4C0F-15A5-895E7F9E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3D9BE8CA-9255-8681-32D1-54FF20E84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BDB72BE-7BE1-18B8-135B-54F7F8A6D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EBA9453-4FC7-38A5-102C-33078E4C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CD437D8-9C07-27FC-AC8C-D127C175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CA02940-82EC-74DD-1D41-C2BA51EB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21981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67751C2-6523-9DFB-C6DF-D4D10D9D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9E9A699-8D27-2263-5DB4-7180F5C42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92C71ED-7557-967B-82CB-43A97FC3A9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33DB-41D4-44CF-B208-691F538009AC}" type="datetimeFigureOut">
              <a:rPr lang="es-CL" smtClean="0"/>
              <a:pPr/>
              <a:t>06-09-2023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D2BB12A-5B03-3EF6-0B38-8149696EA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FE94315-FA62-7200-FCD2-54729EDFD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03B1E-859B-417A-9493-96ACFBC29D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68902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www.deviantart.com/kurara-himura/art/Copihue-424354648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deviantart.com/kurara-himura/art/Copihue-424354648" TargetMode="External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www.deviantart.com/kurara-himura/art/Copihue-4243546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34BF3878-A310-FFC0-4067-4C461E09D543}"/>
                  </a:ext>
                </a:extLst>
              </p14:cNvPr>
              <p14:cNvContentPartPr/>
              <p14:nvPr/>
            </p14:nvContentPartPr>
            <p14:xfrm>
              <a:off x="6334504" y="1839804"/>
              <a:ext cx="360" cy="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34BF3878-A310-FFC0-4067-4C461E09D54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25864" y="1830804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B6AA93F7-32C7-945C-091A-A6B670FE010F}"/>
              </a:ext>
            </a:extLst>
          </p:cNvPr>
          <p:cNvSpPr/>
          <p:nvPr/>
        </p:nvSpPr>
        <p:spPr>
          <a:xfrm>
            <a:off x="1476260" y="1002535"/>
            <a:ext cx="8758410" cy="54202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SEPTIEMBRE 2023</a:t>
            </a:r>
          </a:p>
          <a:p>
            <a:pPr algn="ctr"/>
            <a:r>
              <a:rPr lang="es-CL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HORARIO PRESENTACIONES 7° A IV MEDIO.</a:t>
            </a:r>
          </a:p>
          <a:p>
            <a:pPr algn="ctr"/>
            <a:endParaRPr lang="es-CL" sz="2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s-CL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Espectáculo comienza a las 19:00 Hrs</a:t>
            </a: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xmlns="" id="{EEA0C317-D3C9-ECF0-362B-03FA9C9CC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3157623"/>
              </p:ext>
            </p:extLst>
          </p:nvPr>
        </p:nvGraphicFramePr>
        <p:xfrm>
          <a:off x="2214750" y="2767804"/>
          <a:ext cx="12130723" cy="9448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2130723">
                  <a:extLst>
                    <a:ext uri="{9D8B030D-6E8A-4147-A177-3AD203B41FA5}">
                      <a16:colId xmlns:a16="http://schemas.microsoft.com/office/drawing/2014/main" xmlns="" val="1990757166"/>
                    </a:ext>
                  </a:extLst>
                </a:gridCol>
              </a:tblGrid>
              <a:tr h="649995">
                <a:tc>
                  <a:txBody>
                    <a:bodyPr/>
                    <a:lstStyle/>
                    <a:p>
                      <a:r>
                        <a:rPr lang="es-CL" sz="2800" dirty="0">
                          <a:solidFill>
                            <a:sysClr val="windowText" lastClr="000000"/>
                          </a:solidFill>
                        </a:rPr>
                        <a:t>Lunes 25             7° a IV Medio  </a:t>
                      </a:r>
                      <a:r>
                        <a:rPr kumimoji="0" lang="es-CL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cursos A </a:t>
                      </a:r>
                      <a:endParaRPr lang="es-CL" sz="28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s-CL" sz="2800" dirty="0">
                          <a:solidFill>
                            <a:sysClr val="windowText" lastClr="000000"/>
                          </a:solidFill>
                        </a:rPr>
                        <a:t>                                 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2509771"/>
                  </a:ext>
                </a:extLst>
              </a:tr>
            </a:tbl>
          </a:graphicData>
        </a:graphic>
      </p:graphicFrame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xmlns="" id="{7B21A0A9-1AFD-9D84-3613-039C2F422913}"/>
              </a:ext>
            </a:extLst>
          </p:cNvPr>
          <p:cNvSpPr/>
          <p:nvPr/>
        </p:nvSpPr>
        <p:spPr>
          <a:xfrm>
            <a:off x="3962629" y="2857893"/>
            <a:ext cx="333754" cy="276819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17101C6D-A80B-E4E5-7BC6-C72E8E369902}"/>
              </a:ext>
            </a:extLst>
          </p:cNvPr>
          <p:cNvSpPr txBox="1"/>
          <p:nvPr/>
        </p:nvSpPr>
        <p:spPr>
          <a:xfrm>
            <a:off x="1880212" y="3789802"/>
            <a:ext cx="7412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   Martes 26           7° a IV Medio  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cursos B</a:t>
            </a:r>
            <a:r>
              <a:rPr lang="es-CL" sz="2800" dirty="0"/>
              <a:t>              </a:t>
            </a:r>
          </a:p>
          <a:p>
            <a:r>
              <a:rPr lang="es-CL" sz="2800" dirty="0"/>
              <a:t>                                                            </a:t>
            </a:r>
          </a:p>
        </p:txBody>
      </p:sp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xmlns="" id="{55D7192D-430A-57D4-02E3-BFC2802700B3}"/>
              </a:ext>
            </a:extLst>
          </p:cNvPr>
          <p:cNvSpPr/>
          <p:nvPr/>
        </p:nvSpPr>
        <p:spPr>
          <a:xfrm>
            <a:off x="3962629" y="3977640"/>
            <a:ext cx="333754" cy="289215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3" name="Imagen 2" descr="Patrón de fondo&#10;&#10;Descripción generada automáticamente">
            <a:extLst>
              <a:ext uri="{FF2B5EF4-FFF2-40B4-BE49-F238E27FC236}">
                <a16:creationId xmlns:a16="http://schemas.microsoft.com/office/drawing/2014/main" xmlns="" id="{13E1EFDA-1866-CA42-7DD5-8C513F6CDF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-190959" y="0"/>
            <a:ext cx="12382959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AF3680F0-EBB5-B18B-0767-E4375D75795D}"/>
              </a:ext>
            </a:extLst>
          </p:cNvPr>
          <p:cNvSpPr txBox="1"/>
          <p:nvPr/>
        </p:nvSpPr>
        <p:spPr>
          <a:xfrm>
            <a:off x="-190959" y="6858000"/>
            <a:ext cx="123829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>
                <a:hlinkClick r:id="rId5" tooltip="https://www.deviantart.com/kurara-himura/art/Copihue-424354648"/>
              </a:rPr>
              <a:t>Esta foto</a:t>
            </a:r>
            <a:r>
              <a:rPr lang="es-CL" sz="900"/>
              <a:t> de Autor desconocido está bajo licencia </a:t>
            </a:r>
            <a:r>
              <a:rPr lang="es-CL" sz="900">
                <a:hlinkClick r:id="rId6" tooltip="https://creativecommons.org/licenses/by-sa/3.0/"/>
              </a:rPr>
              <a:t>CC BY-SA</a:t>
            </a:r>
            <a:endParaRPr lang="es-CL" sz="900"/>
          </a:p>
        </p:txBody>
      </p:sp>
    </p:spTree>
    <p:extLst>
      <p:ext uri="{BB962C8B-B14F-4D97-AF65-F5344CB8AC3E}">
        <p14:creationId xmlns:p14="http://schemas.microsoft.com/office/powerpoint/2010/main" xmlns="" val="362873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34BF3878-A310-FFC0-4067-4C461E09D543}"/>
                  </a:ext>
                </a:extLst>
              </p14:cNvPr>
              <p14:cNvContentPartPr/>
              <p14:nvPr/>
            </p14:nvContentPartPr>
            <p14:xfrm>
              <a:off x="6334504" y="1839804"/>
              <a:ext cx="360" cy="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34BF3878-A310-FFC0-4067-4C461E09D54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25504" y="1830804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B6AA93F7-32C7-945C-091A-A6B670FE010F}"/>
              </a:ext>
            </a:extLst>
          </p:cNvPr>
          <p:cNvSpPr/>
          <p:nvPr/>
        </p:nvSpPr>
        <p:spPr>
          <a:xfrm>
            <a:off x="1476260" y="1002535"/>
            <a:ext cx="8758410" cy="54202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SEPTIEMBRE 2023</a:t>
            </a:r>
          </a:p>
          <a:p>
            <a:pPr algn="ctr"/>
            <a:r>
              <a:rPr lang="es-CL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HORARIO PRESENTACIONES P K   a  6°.</a:t>
            </a:r>
          </a:p>
          <a:p>
            <a:pPr algn="ctr"/>
            <a:endParaRPr lang="es-CL" sz="2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s-CL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Espectáculo comienza a las 12:00 Hrs</a:t>
            </a:r>
          </a:p>
          <a:p>
            <a:pPr algn="ctr"/>
            <a:endParaRPr lang="es-CL" sz="28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xmlns="" id="{EEA0C317-D3C9-ECF0-362B-03FA9C9CC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34027684"/>
              </p:ext>
            </p:extLst>
          </p:nvPr>
        </p:nvGraphicFramePr>
        <p:xfrm>
          <a:off x="2214750" y="2767804"/>
          <a:ext cx="7411659" cy="64999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411659">
                  <a:extLst>
                    <a:ext uri="{9D8B030D-6E8A-4147-A177-3AD203B41FA5}">
                      <a16:colId xmlns:a16="http://schemas.microsoft.com/office/drawing/2014/main" xmlns="" val="1990757166"/>
                    </a:ext>
                  </a:extLst>
                </a:gridCol>
              </a:tblGrid>
              <a:tr h="649995">
                <a:tc>
                  <a:txBody>
                    <a:bodyPr/>
                    <a:lstStyle/>
                    <a:p>
                      <a:r>
                        <a:rPr lang="es-CL" sz="2800" dirty="0" smtClean="0">
                          <a:solidFill>
                            <a:sysClr val="windowText" lastClr="000000"/>
                          </a:solidFill>
                        </a:rPr>
                        <a:t>Miércoles</a:t>
                      </a:r>
                      <a:r>
                        <a:rPr lang="es-CL" sz="28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s-CL" sz="2800" dirty="0" smtClean="0">
                          <a:solidFill>
                            <a:sysClr val="windowText" lastClr="000000"/>
                          </a:solidFill>
                        </a:rPr>
                        <a:t>20               </a:t>
                      </a:r>
                      <a:r>
                        <a:rPr lang="es-CL" sz="2800" dirty="0">
                          <a:solidFill>
                            <a:sysClr val="windowText" lastClr="000000"/>
                          </a:solidFill>
                        </a:rPr>
                        <a:t>P K  a  6°      cursos  A                                 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2509771"/>
                  </a:ext>
                </a:extLst>
              </a:tr>
            </a:tbl>
          </a:graphicData>
        </a:graphic>
      </p:graphicFrame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xmlns="" id="{7B21A0A9-1AFD-9D84-3613-039C2F422913}"/>
              </a:ext>
            </a:extLst>
          </p:cNvPr>
          <p:cNvSpPr/>
          <p:nvPr/>
        </p:nvSpPr>
        <p:spPr>
          <a:xfrm>
            <a:off x="4382895" y="2886307"/>
            <a:ext cx="333754" cy="276819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17101C6D-A80B-E4E5-7BC6-C72E8E369902}"/>
              </a:ext>
            </a:extLst>
          </p:cNvPr>
          <p:cNvSpPr txBox="1"/>
          <p:nvPr/>
        </p:nvSpPr>
        <p:spPr>
          <a:xfrm>
            <a:off x="1880212" y="3789802"/>
            <a:ext cx="7412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   </a:t>
            </a:r>
            <a:r>
              <a:rPr lang="es-CL" sz="2800" dirty="0" smtClean="0"/>
              <a:t>    </a:t>
            </a:r>
            <a:r>
              <a:rPr lang="es-CL" sz="2800" dirty="0" smtClean="0"/>
              <a:t>Jueves</a:t>
            </a:r>
            <a:r>
              <a:rPr lang="es-CL" sz="2800" dirty="0" smtClean="0"/>
              <a:t> </a:t>
            </a:r>
            <a:r>
              <a:rPr lang="es-CL" sz="2800" dirty="0"/>
              <a:t>21            </a:t>
            </a:r>
            <a:r>
              <a:rPr lang="es-CL" sz="2800" dirty="0" smtClean="0"/>
              <a:t>      P </a:t>
            </a:r>
            <a:r>
              <a:rPr lang="es-CL" sz="2800" dirty="0"/>
              <a:t>K  a  6°       cursos B           </a:t>
            </a:r>
          </a:p>
          <a:p>
            <a:r>
              <a:rPr lang="es-CL" sz="2800" dirty="0"/>
              <a:t>                                                             </a:t>
            </a:r>
          </a:p>
        </p:txBody>
      </p:sp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xmlns="" id="{55D7192D-430A-57D4-02E3-BFC2802700B3}"/>
              </a:ext>
            </a:extLst>
          </p:cNvPr>
          <p:cNvSpPr/>
          <p:nvPr/>
        </p:nvSpPr>
        <p:spPr>
          <a:xfrm>
            <a:off x="4382895" y="3905514"/>
            <a:ext cx="333754" cy="289215"/>
          </a:xfrm>
          <a:prstGeom prst="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095F51A-310A-92A3-59C4-F281E76382E1}"/>
              </a:ext>
            </a:extLst>
          </p:cNvPr>
          <p:cNvSpPr txBox="1"/>
          <p:nvPr/>
        </p:nvSpPr>
        <p:spPr>
          <a:xfrm>
            <a:off x="1" y="7218802"/>
            <a:ext cx="127905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>
                <a:hlinkClick r:id="rId4" tooltip="https://www.deviantart.com/kurara-himura/art/Copihue-424354648"/>
              </a:rPr>
              <a:t>Esta foto</a:t>
            </a:r>
            <a:r>
              <a:rPr lang="es-CL" sz="900"/>
              <a:t> de Autor desconocido está bajo licencia </a:t>
            </a:r>
            <a:r>
              <a:rPr lang="es-CL" sz="900">
                <a:hlinkClick r:id="rId5" tooltip="https://creativecommons.org/licenses/by-sa/3.0/"/>
              </a:rPr>
              <a:t>CC BY-SA</a:t>
            </a:r>
            <a:endParaRPr lang="es-CL" sz="900"/>
          </a:p>
        </p:txBody>
      </p:sp>
      <p:pic>
        <p:nvPicPr>
          <p:cNvPr id="10" name="Imagen 2" descr="Patrón de fondo&#10;&#10;Descripción generada automáticamente">
            <a:extLst>
              <a:ext uri="{FF2B5EF4-FFF2-40B4-BE49-F238E27FC236}">
                <a16:creationId xmlns:a16="http://schemas.microsoft.com/office/drawing/2014/main" xmlns="" id="{BB2E1913-EBF6-61AE-935B-EEB4EBAD1E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-342899" y="-200316"/>
            <a:ext cx="12790582" cy="733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653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92</Words>
  <Application>Microsoft Office PowerPoint</Application>
  <PresentationFormat>Personalizado</PresentationFormat>
  <Paragraphs>25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anabella vidal</dc:creator>
  <cp:lastModifiedBy>Segundo Básico A</cp:lastModifiedBy>
  <cp:revision>5</cp:revision>
  <dcterms:created xsi:type="dcterms:W3CDTF">2023-09-04T21:01:56Z</dcterms:created>
  <dcterms:modified xsi:type="dcterms:W3CDTF">2023-09-06T13:00:18Z</dcterms:modified>
</cp:coreProperties>
</file>